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Default Extension="gif" ContentType="image/gif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61" r:id="rId3"/>
    <p:sldId id="262" r:id="rId4"/>
    <p:sldId id="263" r:id="rId5"/>
    <p:sldId id="257" r:id="rId6"/>
    <p:sldId id="264" r:id="rId7"/>
    <p:sldId id="272" r:id="rId8"/>
    <p:sldId id="273" r:id="rId9"/>
    <p:sldId id="275" r:id="rId10"/>
    <p:sldId id="276" r:id="rId11"/>
    <p:sldId id="277" r:id="rId12"/>
    <p:sldId id="278" r:id="rId13"/>
    <p:sldId id="274" r:id="rId14"/>
    <p:sldId id="271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206" autoAdjust="0"/>
    <p:restoredTop sz="94660"/>
  </p:normalViewPr>
  <p:slideViewPr>
    <p:cSldViewPr>
      <p:cViewPr>
        <p:scale>
          <a:sx n="70" d="100"/>
          <a:sy n="70" d="100"/>
        </p:scale>
        <p:origin x="-510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42DBF8-9E70-473E-8E47-CF9AD607CE24}" type="doc">
      <dgm:prSet loTypeId="urn:microsoft.com/office/officeart/2005/8/layout/cycle6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6C6A6C4-B07D-4A8A-B790-B67467B968A6}">
      <dgm:prSet phldrT="[Text]"/>
      <dgm:spPr/>
      <dgm:t>
        <a:bodyPr/>
        <a:lstStyle/>
        <a:p>
          <a:r>
            <a:rPr lang="cs-CZ" dirty="0" smtClean="0"/>
            <a:t>universální</a:t>
          </a:r>
          <a:endParaRPr lang="cs-CZ" dirty="0"/>
        </a:p>
      </dgm:t>
    </dgm:pt>
    <dgm:pt modelId="{43C6A88F-B9B4-4D75-9486-F5F8D0B32C47}" type="parTrans" cxnId="{4EA21E03-ED8F-4030-AA65-5FDF2221AFFF}">
      <dgm:prSet/>
      <dgm:spPr/>
      <dgm:t>
        <a:bodyPr/>
        <a:lstStyle/>
        <a:p>
          <a:endParaRPr lang="cs-CZ"/>
        </a:p>
      </dgm:t>
    </dgm:pt>
    <dgm:pt modelId="{0B406385-81D9-441E-9B26-01F9980119AA}" type="sibTrans" cxnId="{4EA21E03-ED8F-4030-AA65-5FDF2221AFFF}">
      <dgm:prSet/>
      <dgm:spPr/>
      <dgm:t>
        <a:bodyPr/>
        <a:lstStyle/>
        <a:p>
          <a:endParaRPr lang="cs-CZ"/>
        </a:p>
      </dgm:t>
    </dgm:pt>
    <dgm:pt modelId="{55DF380C-4D7F-4CB7-8AFB-58CF0CB2A5BB}">
      <dgm:prSet phldrT="[Text]"/>
      <dgm:spPr/>
      <dgm:t>
        <a:bodyPr/>
        <a:lstStyle/>
        <a:p>
          <a:r>
            <a:rPr lang="cs-CZ" dirty="0" smtClean="0"/>
            <a:t>nezcizitelná</a:t>
          </a:r>
          <a:endParaRPr lang="cs-CZ" dirty="0"/>
        </a:p>
      </dgm:t>
    </dgm:pt>
    <dgm:pt modelId="{7666465F-00ED-458C-AB01-425F196286E9}" type="parTrans" cxnId="{C39A1380-BAFF-46DD-A4FE-4C0636633C76}">
      <dgm:prSet/>
      <dgm:spPr/>
      <dgm:t>
        <a:bodyPr/>
        <a:lstStyle/>
        <a:p>
          <a:endParaRPr lang="cs-CZ"/>
        </a:p>
      </dgm:t>
    </dgm:pt>
    <dgm:pt modelId="{39355BFB-8655-43DA-A625-0C6EEA273DFE}" type="sibTrans" cxnId="{C39A1380-BAFF-46DD-A4FE-4C0636633C76}">
      <dgm:prSet/>
      <dgm:spPr/>
      <dgm:t>
        <a:bodyPr/>
        <a:lstStyle/>
        <a:p>
          <a:endParaRPr lang="cs-CZ"/>
        </a:p>
      </dgm:t>
    </dgm:pt>
    <dgm:pt modelId="{2A0217BB-82E2-40B8-AF1A-D2EE7C05FA7E}">
      <dgm:prSet phldrT="[Text]"/>
      <dgm:spPr/>
      <dgm:t>
        <a:bodyPr/>
        <a:lstStyle/>
        <a:p>
          <a:r>
            <a:rPr lang="cs-CZ" dirty="0" smtClean="0"/>
            <a:t>nepromlčitelná</a:t>
          </a:r>
          <a:endParaRPr lang="cs-CZ" dirty="0"/>
        </a:p>
      </dgm:t>
    </dgm:pt>
    <dgm:pt modelId="{2382356A-B000-46D9-9369-8018FDA5DCAF}" type="parTrans" cxnId="{4300C4EF-CC9F-41FC-95B2-8EB3FE93C71B}">
      <dgm:prSet/>
      <dgm:spPr/>
      <dgm:t>
        <a:bodyPr/>
        <a:lstStyle/>
        <a:p>
          <a:endParaRPr lang="cs-CZ"/>
        </a:p>
      </dgm:t>
    </dgm:pt>
    <dgm:pt modelId="{A72BBD53-1AC1-456C-94ED-7F3813F3E0BF}" type="sibTrans" cxnId="{4300C4EF-CC9F-41FC-95B2-8EB3FE93C71B}">
      <dgm:prSet/>
      <dgm:spPr/>
      <dgm:t>
        <a:bodyPr/>
        <a:lstStyle/>
        <a:p>
          <a:endParaRPr lang="cs-CZ"/>
        </a:p>
      </dgm:t>
    </dgm:pt>
    <dgm:pt modelId="{9CA1C859-DB57-4D56-922C-DF1D4DC93334}">
      <dgm:prSet phldrT="[Text]"/>
      <dgm:spPr/>
      <dgm:t>
        <a:bodyPr/>
        <a:lstStyle/>
        <a:p>
          <a:r>
            <a:rPr lang="cs-CZ" dirty="0" smtClean="0"/>
            <a:t>nezrušitelná</a:t>
          </a:r>
          <a:endParaRPr lang="cs-CZ" dirty="0"/>
        </a:p>
      </dgm:t>
    </dgm:pt>
    <dgm:pt modelId="{BF49FB5A-3427-4413-B4A8-921D8018528C}" type="parTrans" cxnId="{15993C01-A050-4337-B7C4-9E3E9D0A22C6}">
      <dgm:prSet/>
      <dgm:spPr/>
      <dgm:t>
        <a:bodyPr/>
        <a:lstStyle/>
        <a:p>
          <a:endParaRPr lang="cs-CZ"/>
        </a:p>
      </dgm:t>
    </dgm:pt>
    <dgm:pt modelId="{9B711DDB-A797-4A1F-8C1B-1D777E3F9A0B}" type="sibTrans" cxnId="{15993C01-A050-4337-B7C4-9E3E9D0A22C6}">
      <dgm:prSet/>
      <dgm:spPr/>
      <dgm:t>
        <a:bodyPr/>
        <a:lstStyle/>
        <a:p>
          <a:endParaRPr lang="cs-CZ"/>
        </a:p>
      </dgm:t>
    </dgm:pt>
    <dgm:pt modelId="{41B9372B-25FE-4F2F-B160-8B6B5953C245}">
      <dgm:prSet phldrT="[Text]"/>
      <dgm:spPr/>
      <dgm:t>
        <a:bodyPr/>
        <a:lstStyle/>
        <a:p>
          <a:r>
            <a:rPr lang="cs-CZ" dirty="0" smtClean="0"/>
            <a:t>Nezadatelná</a:t>
          </a:r>
        </a:p>
      </dgm:t>
    </dgm:pt>
    <dgm:pt modelId="{E84E6CCE-35BB-4F7B-AC26-5795DDBDAC8B}" type="sibTrans" cxnId="{D77A820D-226B-46B7-B15E-CA0F7921BD6E}">
      <dgm:prSet/>
      <dgm:spPr/>
      <dgm:t>
        <a:bodyPr/>
        <a:lstStyle/>
        <a:p>
          <a:endParaRPr lang="cs-CZ"/>
        </a:p>
      </dgm:t>
    </dgm:pt>
    <dgm:pt modelId="{527BBC92-88AA-4A83-9CBB-AE5E5819B353}" type="parTrans" cxnId="{D77A820D-226B-46B7-B15E-CA0F7921BD6E}">
      <dgm:prSet/>
      <dgm:spPr/>
      <dgm:t>
        <a:bodyPr/>
        <a:lstStyle/>
        <a:p>
          <a:endParaRPr lang="cs-CZ"/>
        </a:p>
      </dgm:t>
    </dgm:pt>
    <dgm:pt modelId="{184D8C0D-B7E0-4286-89B8-7B950C5ECBAF}" type="pres">
      <dgm:prSet presAssocID="{7042DBF8-9E70-473E-8E47-CF9AD607CE24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7D42075-610C-40FA-88EB-2DE82501F785}" type="pres">
      <dgm:prSet presAssocID="{C6C6A6C4-B07D-4A8A-B790-B67467B968A6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ED5B07-3ACD-47DD-9889-50CDF8DEA035}" type="pres">
      <dgm:prSet presAssocID="{C6C6A6C4-B07D-4A8A-B790-B67467B968A6}" presName="spNode" presStyleCnt="0"/>
      <dgm:spPr/>
    </dgm:pt>
    <dgm:pt modelId="{BA576B11-9EC0-474C-84B3-274769BC4726}" type="pres">
      <dgm:prSet presAssocID="{0B406385-81D9-441E-9B26-01F9980119AA}" presName="sibTrans" presStyleLbl="sibTrans1D1" presStyleIdx="0" presStyleCnt="5"/>
      <dgm:spPr/>
      <dgm:t>
        <a:bodyPr/>
        <a:lstStyle/>
        <a:p>
          <a:endParaRPr lang="cs-CZ"/>
        </a:p>
      </dgm:t>
    </dgm:pt>
    <dgm:pt modelId="{AF87F463-4661-433F-BC6E-181B64D54E67}" type="pres">
      <dgm:prSet presAssocID="{55DF380C-4D7F-4CB7-8AFB-58CF0CB2A5BB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7BA6FF-EED4-49B7-8DE4-7830C07BBB73}" type="pres">
      <dgm:prSet presAssocID="{55DF380C-4D7F-4CB7-8AFB-58CF0CB2A5BB}" presName="spNode" presStyleCnt="0"/>
      <dgm:spPr/>
    </dgm:pt>
    <dgm:pt modelId="{CFFD634D-C31D-4EC1-8586-88C5EBDC5609}" type="pres">
      <dgm:prSet presAssocID="{39355BFB-8655-43DA-A625-0C6EEA273DFE}" presName="sibTrans" presStyleLbl="sibTrans1D1" presStyleIdx="1" presStyleCnt="5"/>
      <dgm:spPr/>
      <dgm:t>
        <a:bodyPr/>
        <a:lstStyle/>
        <a:p>
          <a:endParaRPr lang="cs-CZ"/>
        </a:p>
      </dgm:t>
    </dgm:pt>
    <dgm:pt modelId="{0DE5B298-DCB8-4CD8-9662-FF29AB6C3F07}" type="pres">
      <dgm:prSet presAssocID="{41B9372B-25FE-4F2F-B160-8B6B5953C245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906AFA-2576-4B33-9727-EE005C4787C3}" type="pres">
      <dgm:prSet presAssocID="{41B9372B-25FE-4F2F-B160-8B6B5953C245}" presName="spNode" presStyleCnt="0"/>
      <dgm:spPr/>
    </dgm:pt>
    <dgm:pt modelId="{B1FECCE5-3398-487B-83F9-1F7DA0B13C95}" type="pres">
      <dgm:prSet presAssocID="{E84E6CCE-35BB-4F7B-AC26-5795DDBDAC8B}" presName="sibTrans" presStyleLbl="sibTrans1D1" presStyleIdx="2" presStyleCnt="5"/>
      <dgm:spPr/>
      <dgm:t>
        <a:bodyPr/>
        <a:lstStyle/>
        <a:p>
          <a:endParaRPr lang="cs-CZ"/>
        </a:p>
      </dgm:t>
    </dgm:pt>
    <dgm:pt modelId="{3FAF34B8-7E7D-470F-A9A7-416401E3C18F}" type="pres">
      <dgm:prSet presAssocID="{2A0217BB-82E2-40B8-AF1A-D2EE7C05FA7E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D345BD7-FAAE-4450-BC7C-C36D8957F84E}" type="pres">
      <dgm:prSet presAssocID="{2A0217BB-82E2-40B8-AF1A-D2EE7C05FA7E}" presName="spNode" presStyleCnt="0"/>
      <dgm:spPr/>
    </dgm:pt>
    <dgm:pt modelId="{356DF4FE-7F02-4DD1-91AF-8070827B450D}" type="pres">
      <dgm:prSet presAssocID="{A72BBD53-1AC1-456C-94ED-7F3813F3E0BF}" presName="sibTrans" presStyleLbl="sibTrans1D1" presStyleIdx="3" presStyleCnt="5"/>
      <dgm:spPr/>
      <dgm:t>
        <a:bodyPr/>
        <a:lstStyle/>
        <a:p>
          <a:endParaRPr lang="cs-CZ"/>
        </a:p>
      </dgm:t>
    </dgm:pt>
    <dgm:pt modelId="{B4EFB0CB-1575-4AA0-8D4C-6C345892B17E}" type="pres">
      <dgm:prSet presAssocID="{9CA1C859-DB57-4D56-922C-DF1D4DC93334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1F2980-63DA-4129-BE72-2D2DA3870A09}" type="pres">
      <dgm:prSet presAssocID="{9CA1C859-DB57-4D56-922C-DF1D4DC93334}" presName="spNode" presStyleCnt="0"/>
      <dgm:spPr/>
    </dgm:pt>
    <dgm:pt modelId="{BA42D3C2-0BD6-4A04-92D8-FCC8C0BC489B}" type="pres">
      <dgm:prSet presAssocID="{9B711DDB-A797-4A1F-8C1B-1D777E3F9A0B}" presName="sibTrans" presStyleLbl="sibTrans1D1" presStyleIdx="4" presStyleCnt="5"/>
      <dgm:spPr/>
      <dgm:t>
        <a:bodyPr/>
        <a:lstStyle/>
        <a:p>
          <a:endParaRPr lang="cs-CZ"/>
        </a:p>
      </dgm:t>
    </dgm:pt>
  </dgm:ptLst>
  <dgm:cxnLst>
    <dgm:cxn modelId="{15993C01-A050-4337-B7C4-9E3E9D0A22C6}" srcId="{7042DBF8-9E70-473E-8E47-CF9AD607CE24}" destId="{9CA1C859-DB57-4D56-922C-DF1D4DC93334}" srcOrd="4" destOrd="0" parTransId="{BF49FB5A-3427-4413-B4A8-921D8018528C}" sibTransId="{9B711DDB-A797-4A1F-8C1B-1D777E3F9A0B}"/>
    <dgm:cxn modelId="{996F06AA-20B0-400D-80AC-B83CF25D07B5}" type="presOf" srcId="{2A0217BB-82E2-40B8-AF1A-D2EE7C05FA7E}" destId="{3FAF34B8-7E7D-470F-A9A7-416401E3C18F}" srcOrd="0" destOrd="0" presId="urn:microsoft.com/office/officeart/2005/8/layout/cycle6"/>
    <dgm:cxn modelId="{BF365318-E2AA-405E-BB15-CB7BB4EBDA88}" type="presOf" srcId="{9CA1C859-DB57-4D56-922C-DF1D4DC93334}" destId="{B4EFB0CB-1575-4AA0-8D4C-6C345892B17E}" srcOrd="0" destOrd="0" presId="urn:microsoft.com/office/officeart/2005/8/layout/cycle6"/>
    <dgm:cxn modelId="{5678F8DB-1517-4B2E-A6E7-6C05FCB17F71}" type="presOf" srcId="{7042DBF8-9E70-473E-8E47-CF9AD607CE24}" destId="{184D8C0D-B7E0-4286-89B8-7B950C5ECBAF}" srcOrd="0" destOrd="0" presId="urn:microsoft.com/office/officeart/2005/8/layout/cycle6"/>
    <dgm:cxn modelId="{5A8EC1BA-A850-4CD9-BB80-815E5C6C8166}" type="presOf" srcId="{C6C6A6C4-B07D-4A8A-B790-B67467B968A6}" destId="{57D42075-610C-40FA-88EB-2DE82501F785}" srcOrd="0" destOrd="0" presId="urn:microsoft.com/office/officeart/2005/8/layout/cycle6"/>
    <dgm:cxn modelId="{DBAFA238-19EF-4914-8114-CF0D69C0F228}" type="presOf" srcId="{E84E6CCE-35BB-4F7B-AC26-5795DDBDAC8B}" destId="{B1FECCE5-3398-487B-83F9-1F7DA0B13C95}" srcOrd="0" destOrd="0" presId="urn:microsoft.com/office/officeart/2005/8/layout/cycle6"/>
    <dgm:cxn modelId="{B1A2AA3F-DD0A-4034-BBE6-39DB27194CF7}" type="presOf" srcId="{9B711DDB-A797-4A1F-8C1B-1D777E3F9A0B}" destId="{BA42D3C2-0BD6-4A04-92D8-FCC8C0BC489B}" srcOrd="0" destOrd="0" presId="urn:microsoft.com/office/officeart/2005/8/layout/cycle6"/>
    <dgm:cxn modelId="{D965AB90-29DD-4BC6-A3CE-9CD5DFA04076}" type="presOf" srcId="{A72BBD53-1AC1-456C-94ED-7F3813F3E0BF}" destId="{356DF4FE-7F02-4DD1-91AF-8070827B450D}" srcOrd="0" destOrd="0" presId="urn:microsoft.com/office/officeart/2005/8/layout/cycle6"/>
    <dgm:cxn modelId="{C39A1380-BAFF-46DD-A4FE-4C0636633C76}" srcId="{7042DBF8-9E70-473E-8E47-CF9AD607CE24}" destId="{55DF380C-4D7F-4CB7-8AFB-58CF0CB2A5BB}" srcOrd="1" destOrd="0" parTransId="{7666465F-00ED-458C-AB01-425F196286E9}" sibTransId="{39355BFB-8655-43DA-A625-0C6EEA273DFE}"/>
    <dgm:cxn modelId="{D77A820D-226B-46B7-B15E-CA0F7921BD6E}" srcId="{7042DBF8-9E70-473E-8E47-CF9AD607CE24}" destId="{41B9372B-25FE-4F2F-B160-8B6B5953C245}" srcOrd="2" destOrd="0" parTransId="{527BBC92-88AA-4A83-9CBB-AE5E5819B353}" sibTransId="{E84E6CCE-35BB-4F7B-AC26-5795DDBDAC8B}"/>
    <dgm:cxn modelId="{B1924301-E731-44A6-A249-FB977A363030}" type="presOf" srcId="{0B406385-81D9-441E-9B26-01F9980119AA}" destId="{BA576B11-9EC0-474C-84B3-274769BC4726}" srcOrd="0" destOrd="0" presId="urn:microsoft.com/office/officeart/2005/8/layout/cycle6"/>
    <dgm:cxn modelId="{835D00C1-87C1-430D-A524-0F3E967FEA69}" type="presOf" srcId="{41B9372B-25FE-4F2F-B160-8B6B5953C245}" destId="{0DE5B298-DCB8-4CD8-9662-FF29AB6C3F07}" srcOrd="0" destOrd="0" presId="urn:microsoft.com/office/officeart/2005/8/layout/cycle6"/>
    <dgm:cxn modelId="{4300C4EF-CC9F-41FC-95B2-8EB3FE93C71B}" srcId="{7042DBF8-9E70-473E-8E47-CF9AD607CE24}" destId="{2A0217BB-82E2-40B8-AF1A-D2EE7C05FA7E}" srcOrd="3" destOrd="0" parTransId="{2382356A-B000-46D9-9369-8018FDA5DCAF}" sibTransId="{A72BBD53-1AC1-456C-94ED-7F3813F3E0BF}"/>
    <dgm:cxn modelId="{4EA21E03-ED8F-4030-AA65-5FDF2221AFFF}" srcId="{7042DBF8-9E70-473E-8E47-CF9AD607CE24}" destId="{C6C6A6C4-B07D-4A8A-B790-B67467B968A6}" srcOrd="0" destOrd="0" parTransId="{43C6A88F-B9B4-4D75-9486-F5F8D0B32C47}" sibTransId="{0B406385-81D9-441E-9B26-01F9980119AA}"/>
    <dgm:cxn modelId="{5B3EC3E8-6B10-4902-ADEA-D38F46BDEDE3}" type="presOf" srcId="{55DF380C-4D7F-4CB7-8AFB-58CF0CB2A5BB}" destId="{AF87F463-4661-433F-BC6E-181B64D54E67}" srcOrd="0" destOrd="0" presId="urn:microsoft.com/office/officeart/2005/8/layout/cycle6"/>
    <dgm:cxn modelId="{1B058A41-7D4F-452B-8561-BF4AC3AA3251}" type="presOf" srcId="{39355BFB-8655-43DA-A625-0C6EEA273DFE}" destId="{CFFD634D-C31D-4EC1-8586-88C5EBDC5609}" srcOrd="0" destOrd="0" presId="urn:microsoft.com/office/officeart/2005/8/layout/cycle6"/>
    <dgm:cxn modelId="{746A0579-4259-418D-BC69-2219C5CF73E4}" type="presParOf" srcId="{184D8C0D-B7E0-4286-89B8-7B950C5ECBAF}" destId="{57D42075-610C-40FA-88EB-2DE82501F785}" srcOrd="0" destOrd="0" presId="urn:microsoft.com/office/officeart/2005/8/layout/cycle6"/>
    <dgm:cxn modelId="{A45E05B1-DEA0-4D59-804A-FAA84F3BA708}" type="presParOf" srcId="{184D8C0D-B7E0-4286-89B8-7B950C5ECBAF}" destId="{18ED5B07-3ACD-47DD-9889-50CDF8DEA035}" srcOrd="1" destOrd="0" presId="urn:microsoft.com/office/officeart/2005/8/layout/cycle6"/>
    <dgm:cxn modelId="{4FAAEDA3-823E-4AF4-BD19-7A343C42BE3F}" type="presParOf" srcId="{184D8C0D-B7E0-4286-89B8-7B950C5ECBAF}" destId="{BA576B11-9EC0-474C-84B3-274769BC4726}" srcOrd="2" destOrd="0" presId="urn:microsoft.com/office/officeart/2005/8/layout/cycle6"/>
    <dgm:cxn modelId="{DC63E0E8-0443-4C59-A677-B39F9D1F802B}" type="presParOf" srcId="{184D8C0D-B7E0-4286-89B8-7B950C5ECBAF}" destId="{AF87F463-4661-433F-BC6E-181B64D54E67}" srcOrd="3" destOrd="0" presId="urn:microsoft.com/office/officeart/2005/8/layout/cycle6"/>
    <dgm:cxn modelId="{C5D94359-A395-47A1-85A6-4CFC9045CDD7}" type="presParOf" srcId="{184D8C0D-B7E0-4286-89B8-7B950C5ECBAF}" destId="{B77BA6FF-EED4-49B7-8DE4-7830C07BBB73}" srcOrd="4" destOrd="0" presId="urn:microsoft.com/office/officeart/2005/8/layout/cycle6"/>
    <dgm:cxn modelId="{2D1EDD7B-A3E0-4900-B899-72FA7AABB1D7}" type="presParOf" srcId="{184D8C0D-B7E0-4286-89B8-7B950C5ECBAF}" destId="{CFFD634D-C31D-4EC1-8586-88C5EBDC5609}" srcOrd="5" destOrd="0" presId="urn:microsoft.com/office/officeart/2005/8/layout/cycle6"/>
    <dgm:cxn modelId="{242F49CE-DF60-4A68-830C-E7DC4793FEFD}" type="presParOf" srcId="{184D8C0D-B7E0-4286-89B8-7B950C5ECBAF}" destId="{0DE5B298-DCB8-4CD8-9662-FF29AB6C3F07}" srcOrd="6" destOrd="0" presId="urn:microsoft.com/office/officeart/2005/8/layout/cycle6"/>
    <dgm:cxn modelId="{190F76FF-8BD1-490F-ADE0-BA40F2AE2B3F}" type="presParOf" srcId="{184D8C0D-B7E0-4286-89B8-7B950C5ECBAF}" destId="{68906AFA-2576-4B33-9727-EE005C4787C3}" srcOrd="7" destOrd="0" presId="urn:microsoft.com/office/officeart/2005/8/layout/cycle6"/>
    <dgm:cxn modelId="{2F2B9F7F-41E9-455E-893C-B35D82652B98}" type="presParOf" srcId="{184D8C0D-B7E0-4286-89B8-7B950C5ECBAF}" destId="{B1FECCE5-3398-487B-83F9-1F7DA0B13C95}" srcOrd="8" destOrd="0" presId="urn:microsoft.com/office/officeart/2005/8/layout/cycle6"/>
    <dgm:cxn modelId="{4D28A78E-F3FB-4431-8ECA-79C8A4C3D3CC}" type="presParOf" srcId="{184D8C0D-B7E0-4286-89B8-7B950C5ECBAF}" destId="{3FAF34B8-7E7D-470F-A9A7-416401E3C18F}" srcOrd="9" destOrd="0" presId="urn:microsoft.com/office/officeart/2005/8/layout/cycle6"/>
    <dgm:cxn modelId="{AC70AB4F-9985-4625-8FE0-4ED050A8C4B1}" type="presParOf" srcId="{184D8C0D-B7E0-4286-89B8-7B950C5ECBAF}" destId="{3D345BD7-FAAE-4450-BC7C-C36D8957F84E}" srcOrd="10" destOrd="0" presId="urn:microsoft.com/office/officeart/2005/8/layout/cycle6"/>
    <dgm:cxn modelId="{A540D838-8689-42B5-A631-9464C482A9EE}" type="presParOf" srcId="{184D8C0D-B7E0-4286-89B8-7B950C5ECBAF}" destId="{356DF4FE-7F02-4DD1-91AF-8070827B450D}" srcOrd="11" destOrd="0" presId="urn:microsoft.com/office/officeart/2005/8/layout/cycle6"/>
    <dgm:cxn modelId="{37F02A2A-8517-4947-BE5A-04633BDBBA6C}" type="presParOf" srcId="{184D8C0D-B7E0-4286-89B8-7B950C5ECBAF}" destId="{B4EFB0CB-1575-4AA0-8D4C-6C345892B17E}" srcOrd="12" destOrd="0" presId="urn:microsoft.com/office/officeart/2005/8/layout/cycle6"/>
    <dgm:cxn modelId="{55A07C51-DB1B-4D93-A76B-6B42582605FC}" type="presParOf" srcId="{184D8C0D-B7E0-4286-89B8-7B950C5ECBAF}" destId="{271F2980-63DA-4129-BE72-2D2DA3870A09}" srcOrd="13" destOrd="0" presId="urn:microsoft.com/office/officeart/2005/8/layout/cycle6"/>
    <dgm:cxn modelId="{C5CCC17E-B3E5-4777-A86D-E8827DDCDBF6}" type="presParOf" srcId="{184D8C0D-B7E0-4286-89B8-7B950C5ECBAF}" destId="{BA42D3C2-0BD6-4A04-92D8-FCC8C0BC489B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DE85BB-07BE-4872-9039-5690644AD65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5373A28-651B-4650-B06A-5CD7977A99F2}">
      <dgm:prSet phldrT="[Text]"/>
      <dgm:spPr/>
      <dgm:t>
        <a:bodyPr/>
        <a:lstStyle/>
        <a:p>
          <a:r>
            <a:rPr lang="cs-CZ" dirty="0" smtClean="0"/>
            <a:t>Součást ústavního pořádku</a:t>
          </a:r>
          <a:endParaRPr lang="cs-CZ" dirty="0"/>
        </a:p>
      </dgm:t>
    </dgm:pt>
    <dgm:pt modelId="{5EC678E7-288F-47AD-A7AB-94C0AD5F4CD3}" type="parTrans" cxnId="{78A39B93-F9BE-4936-8918-273181FC2F85}">
      <dgm:prSet/>
      <dgm:spPr/>
      <dgm:t>
        <a:bodyPr/>
        <a:lstStyle/>
        <a:p>
          <a:endParaRPr lang="cs-CZ"/>
        </a:p>
      </dgm:t>
    </dgm:pt>
    <dgm:pt modelId="{212A7ABF-407B-48CD-80CE-A6E8EC2C04D9}" type="sibTrans" cxnId="{78A39B93-F9BE-4936-8918-273181FC2F85}">
      <dgm:prSet/>
      <dgm:spPr/>
      <dgm:t>
        <a:bodyPr/>
        <a:lstStyle/>
        <a:p>
          <a:endParaRPr lang="cs-CZ"/>
        </a:p>
      </dgm:t>
    </dgm:pt>
    <dgm:pt modelId="{D0703678-26C2-463D-A235-B2D44536724C}">
      <dgm:prSet phldrT="[Text]"/>
      <dgm:spPr/>
      <dgm:t>
        <a:bodyPr/>
        <a:lstStyle/>
        <a:p>
          <a:r>
            <a:rPr lang="cs-CZ" dirty="0" smtClean="0"/>
            <a:t>Přijata v roce 1992</a:t>
          </a:r>
          <a:endParaRPr lang="cs-CZ" dirty="0"/>
        </a:p>
      </dgm:t>
    </dgm:pt>
    <dgm:pt modelId="{111DE9D0-EBDA-4552-A314-C8DAFD94E4EF}" type="parTrans" cxnId="{987E0D8D-3B7D-426E-AD27-178656D14525}">
      <dgm:prSet/>
      <dgm:spPr/>
      <dgm:t>
        <a:bodyPr/>
        <a:lstStyle/>
        <a:p>
          <a:endParaRPr lang="cs-CZ"/>
        </a:p>
      </dgm:t>
    </dgm:pt>
    <dgm:pt modelId="{CB4B0544-F80C-4EA2-B81B-4F646BDCEA81}" type="sibTrans" cxnId="{987E0D8D-3B7D-426E-AD27-178656D14525}">
      <dgm:prSet/>
      <dgm:spPr/>
      <dgm:t>
        <a:bodyPr/>
        <a:lstStyle/>
        <a:p>
          <a:endParaRPr lang="cs-CZ"/>
        </a:p>
      </dgm:t>
    </dgm:pt>
    <dgm:pt modelId="{925C0FFD-1FE4-4A9E-B03F-659635300FC2}">
      <dgm:prSet phldrT="[Text]"/>
      <dgm:spPr/>
      <dgm:t>
        <a:bodyPr/>
        <a:lstStyle/>
        <a:p>
          <a:r>
            <a:rPr lang="cs-CZ" dirty="0" smtClean="0"/>
            <a:t>6 hlav a 44 článků</a:t>
          </a:r>
          <a:endParaRPr lang="cs-CZ" dirty="0"/>
        </a:p>
      </dgm:t>
    </dgm:pt>
    <dgm:pt modelId="{F56BA850-DFE0-486A-B128-9792CE832789}" type="parTrans" cxnId="{191BD1FF-8B72-4C4C-81E3-68061D3E4B4D}">
      <dgm:prSet/>
      <dgm:spPr/>
      <dgm:t>
        <a:bodyPr/>
        <a:lstStyle/>
        <a:p>
          <a:endParaRPr lang="cs-CZ"/>
        </a:p>
      </dgm:t>
    </dgm:pt>
    <dgm:pt modelId="{87969B4E-E0C4-4F31-A473-D71B6921CC00}" type="sibTrans" cxnId="{191BD1FF-8B72-4C4C-81E3-68061D3E4B4D}">
      <dgm:prSet/>
      <dgm:spPr/>
      <dgm:t>
        <a:bodyPr/>
        <a:lstStyle/>
        <a:p>
          <a:endParaRPr lang="cs-CZ"/>
        </a:p>
      </dgm:t>
    </dgm:pt>
    <dgm:pt modelId="{D914D0AE-662B-41B5-A836-0CA464013A93}">
      <dgm:prSet phldrT="[Text]"/>
      <dgm:spPr/>
      <dgm:t>
        <a:bodyPr/>
        <a:lstStyle/>
        <a:p>
          <a:r>
            <a:rPr lang="cs-CZ" dirty="0" smtClean="0"/>
            <a:t>Zákon č. 2/1993 Sb.</a:t>
          </a:r>
          <a:endParaRPr lang="cs-CZ" dirty="0"/>
        </a:p>
      </dgm:t>
    </dgm:pt>
    <dgm:pt modelId="{1A3121A3-D71E-4E0D-98A1-D18A835EFE9C}" type="parTrans" cxnId="{F14571B1-C12D-430C-93C5-5A7CBC887DD8}">
      <dgm:prSet/>
      <dgm:spPr/>
      <dgm:t>
        <a:bodyPr/>
        <a:lstStyle/>
        <a:p>
          <a:endParaRPr lang="cs-CZ"/>
        </a:p>
      </dgm:t>
    </dgm:pt>
    <dgm:pt modelId="{4B916AD9-0ABB-4C18-BAC6-673E51825618}" type="sibTrans" cxnId="{F14571B1-C12D-430C-93C5-5A7CBC887DD8}">
      <dgm:prSet/>
      <dgm:spPr/>
      <dgm:t>
        <a:bodyPr/>
        <a:lstStyle/>
        <a:p>
          <a:endParaRPr lang="cs-CZ"/>
        </a:p>
      </dgm:t>
    </dgm:pt>
    <dgm:pt modelId="{E096C689-7595-4833-BC00-78F9653F1D28}" type="pres">
      <dgm:prSet presAssocID="{59DE85BB-07BE-4872-9039-5690644AD65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4A03D9-ECC5-4228-8718-E81C942D1A80}" type="pres">
      <dgm:prSet presAssocID="{55373A28-651B-4650-B06A-5CD7977A99F2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157036-9038-4E5C-A16A-CE6E351380ED}" type="pres">
      <dgm:prSet presAssocID="{55373A28-651B-4650-B06A-5CD7977A99F2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8E4F4C-083F-40BE-8FCB-8FA752791F54}" type="pres">
      <dgm:prSet presAssocID="{925C0FFD-1FE4-4A9E-B03F-659635300FC2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E72D0E1-F0C7-40FF-8814-929A759889D7}" type="pres">
      <dgm:prSet presAssocID="{925C0FFD-1FE4-4A9E-B03F-659635300FC2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0BFF1F2-2B47-4D4A-9815-5D68225EDBEB}" type="presOf" srcId="{D914D0AE-662B-41B5-A836-0CA464013A93}" destId="{CE72D0E1-F0C7-40FF-8814-929A759889D7}" srcOrd="0" destOrd="0" presId="urn:microsoft.com/office/officeart/2005/8/layout/vList2"/>
    <dgm:cxn modelId="{3D634AEC-E4CC-44D8-B9CC-E2577D5B0F70}" type="presOf" srcId="{925C0FFD-1FE4-4A9E-B03F-659635300FC2}" destId="{A08E4F4C-083F-40BE-8FCB-8FA752791F54}" srcOrd="0" destOrd="0" presId="urn:microsoft.com/office/officeart/2005/8/layout/vList2"/>
    <dgm:cxn modelId="{78A39B93-F9BE-4936-8918-273181FC2F85}" srcId="{59DE85BB-07BE-4872-9039-5690644AD652}" destId="{55373A28-651B-4650-B06A-5CD7977A99F2}" srcOrd="0" destOrd="0" parTransId="{5EC678E7-288F-47AD-A7AB-94C0AD5F4CD3}" sibTransId="{212A7ABF-407B-48CD-80CE-A6E8EC2C04D9}"/>
    <dgm:cxn modelId="{191BD1FF-8B72-4C4C-81E3-68061D3E4B4D}" srcId="{59DE85BB-07BE-4872-9039-5690644AD652}" destId="{925C0FFD-1FE4-4A9E-B03F-659635300FC2}" srcOrd="1" destOrd="0" parTransId="{F56BA850-DFE0-486A-B128-9792CE832789}" sibTransId="{87969B4E-E0C4-4F31-A473-D71B6921CC00}"/>
    <dgm:cxn modelId="{F14571B1-C12D-430C-93C5-5A7CBC887DD8}" srcId="{925C0FFD-1FE4-4A9E-B03F-659635300FC2}" destId="{D914D0AE-662B-41B5-A836-0CA464013A93}" srcOrd="0" destOrd="0" parTransId="{1A3121A3-D71E-4E0D-98A1-D18A835EFE9C}" sibTransId="{4B916AD9-0ABB-4C18-BAC6-673E51825618}"/>
    <dgm:cxn modelId="{422C52A2-8916-44E4-A21C-C46A2B3EB7DC}" type="presOf" srcId="{D0703678-26C2-463D-A235-B2D44536724C}" destId="{C1157036-9038-4E5C-A16A-CE6E351380ED}" srcOrd="0" destOrd="0" presId="urn:microsoft.com/office/officeart/2005/8/layout/vList2"/>
    <dgm:cxn modelId="{987E0D8D-3B7D-426E-AD27-178656D14525}" srcId="{55373A28-651B-4650-B06A-5CD7977A99F2}" destId="{D0703678-26C2-463D-A235-B2D44536724C}" srcOrd="0" destOrd="0" parTransId="{111DE9D0-EBDA-4552-A314-C8DAFD94E4EF}" sibTransId="{CB4B0544-F80C-4EA2-B81B-4F646BDCEA81}"/>
    <dgm:cxn modelId="{72ECEBCE-F35C-4847-9E66-F527919CDC07}" type="presOf" srcId="{59DE85BB-07BE-4872-9039-5690644AD652}" destId="{E096C689-7595-4833-BC00-78F9653F1D28}" srcOrd="0" destOrd="0" presId="urn:microsoft.com/office/officeart/2005/8/layout/vList2"/>
    <dgm:cxn modelId="{62021942-6AB1-4901-B1C6-1DF1CEBEDBA8}" type="presOf" srcId="{55373A28-651B-4650-B06A-5CD7977A99F2}" destId="{0F4A03D9-ECC5-4228-8718-E81C942D1A80}" srcOrd="0" destOrd="0" presId="urn:microsoft.com/office/officeart/2005/8/layout/vList2"/>
    <dgm:cxn modelId="{8B8B26F0-48DE-4634-9315-0F23B721E7F6}" type="presParOf" srcId="{E096C689-7595-4833-BC00-78F9653F1D28}" destId="{0F4A03D9-ECC5-4228-8718-E81C942D1A80}" srcOrd="0" destOrd="0" presId="urn:microsoft.com/office/officeart/2005/8/layout/vList2"/>
    <dgm:cxn modelId="{10CDD66A-46B5-4EC0-AA97-7DCF98491215}" type="presParOf" srcId="{E096C689-7595-4833-BC00-78F9653F1D28}" destId="{C1157036-9038-4E5C-A16A-CE6E351380ED}" srcOrd="1" destOrd="0" presId="urn:microsoft.com/office/officeart/2005/8/layout/vList2"/>
    <dgm:cxn modelId="{5A2249F1-51EA-4B97-A791-A9D50DE589E7}" type="presParOf" srcId="{E096C689-7595-4833-BC00-78F9653F1D28}" destId="{A08E4F4C-083F-40BE-8FCB-8FA752791F54}" srcOrd="2" destOrd="0" presId="urn:microsoft.com/office/officeart/2005/8/layout/vList2"/>
    <dgm:cxn modelId="{172983AC-3039-4289-9382-E5670AC918F4}" type="presParOf" srcId="{E096C689-7595-4833-BC00-78F9653F1D28}" destId="{CE72D0E1-F0C7-40FF-8814-929A759889D7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FCEDDE8-CA40-4C78-AB44-957E40C6B957}" type="doc">
      <dgm:prSet loTypeId="urn:microsoft.com/office/officeart/2005/8/layout/hList6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F3D3D60-273D-45CD-9C9F-AC2FE02A18F8}" type="pres">
      <dgm:prSet presAssocID="{3FCEDDE8-CA40-4C78-AB44-957E40C6B957}" presName="Name0" presStyleCnt="0">
        <dgm:presLayoutVars>
          <dgm:dir/>
          <dgm:resizeHandles val="exact"/>
        </dgm:presLayoutVars>
      </dgm:prSet>
      <dgm:spPr/>
    </dgm:pt>
  </dgm:ptLst>
  <dgm:cxnLst>
    <dgm:cxn modelId="{983C56F3-CF12-4F94-B695-3DFB356B6A04}" type="presOf" srcId="{3FCEDDE8-CA40-4C78-AB44-957E40C6B957}" destId="{0F3D3D60-273D-45CD-9C9F-AC2FE02A18F8}" srcOrd="0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E040851-530B-4010-B2CA-831DE7FA438C}" type="doc">
      <dgm:prSet loTypeId="urn:microsoft.com/office/officeart/2005/8/layout/vList5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745F216-E29A-4645-8D6C-350212C42411}">
      <dgm:prSet phldrT="[Text]"/>
      <dgm:spPr/>
      <dgm:t>
        <a:bodyPr/>
        <a:lstStyle/>
        <a:p>
          <a:r>
            <a:rPr lang="cs-CZ" dirty="0" err="1" smtClean="0"/>
            <a:t>Magna</a:t>
          </a:r>
          <a:r>
            <a:rPr lang="cs-CZ" dirty="0" smtClean="0"/>
            <a:t> charta </a:t>
          </a:r>
          <a:r>
            <a:rPr lang="cs-CZ" dirty="0" err="1" smtClean="0"/>
            <a:t>libertatum</a:t>
          </a:r>
          <a:endParaRPr lang="cs-CZ" dirty="0"/>
        </a:p>
      </dgm:t>
    </dgm:pt>
    <dgm:pt modelId="{B0B97949-94A9-45A6-BEB9-7B8750346BFD}" type="parTrans" cxnId="{FA62BDE9-7A6A-4163-A14F-DBA8D7FCC2C2}">
      <dgm:prSet/>
      <dgm:spPr/>
      <dgm:t>
        <a:bodyPr/>
        <a:lstStyle/>
        <a:p>
          <a:endParaRPr lang="cs-CZ"/>
        </a:p>
      </dgm:t>
    </dgm:pt>
    <dgm:pt modelId="{0BD44BE6-ABF7-481B-B809-01F2A52BD4A4}" type="sibTrans" cxnId="{FA62BDE9-7A6A-4163-A14F-DBA8D7FCC2C2}">
      <dgm:prSet/>
      <dgm:spPr/>
      <dgm:t>
        <a:bodyPr/>
        <a:lstStyle/>
        <a:p>
          <a:endParaRPr lang="cs-CZ"/>
        </a:p>
      </dgm:t>
    </dgm:pt>
    <dgm:pt modelId="{21371BAC-8C67-4649-8024-2990DCB198B5}">
      <dgm:prSet phldrT="[Text]"/>
      <dgm:spPr/>
      <dgm:t>
        <a:bodyPr/>
        <a:lstStyle/>
        <a:p>
          <a:r>
            <a:rPr lang="cs-CZ" dirty="0" smtClean="0"/>
            <a:t>1215</a:t>
          </a:r>
          <a:endParaRPr lang="cs-CZ" dirty="0"/>
        </a:p>
      </dgm:t>
    </dgm:pt>
    <dgm:pt modelId="{58679697-27B4-41B4-B812-5546EBC5B4D3}" type="parTrans" cxnId="{446E524A-F108-4A21-931A-D8116D732F7D}">
      <dgm:prSet/>
      <dgm:spPr/>
      <dgm:t>
        <a:bodyPr/>
        <a:lstStyle/>
        <a:p>
          <a:endParaRPr lang="cs-CZ"/>
        </a:p>
      </dgm:t>
    </dgm:pt>
    <dgm:pt modelId="{C04F2C45-1A95-4654-A934-DBA985D59D9C}" type="sibTrans" cxnId="{446E524A-F108-4A21-931A-D8116D732F7D}">
      <dgm:prSet/>
      <dgm:spPr/>
      <dgm:t>
        <a:bodyPr/>
        <a:lstStyle/>
        <a:p>
          <a:endParaRPr lang="cs-CZ"/>
        </a:p>
      </dgm:t>
    </dgm:pt>
    <dgm:pt modelId="{39A9AD90-EBCF-403E-A66E-2CF1D946CD49}">
      <dgm:prSet phldrT="[Text]"/>
      <dgm:spPr/>
      <dgm:t>
        <a:bodyPr/>
        <a:lstStyle/>
        <a:p>
          <a:r>
            <a:rPr lang="cs-CZ" dirty="0" smtClean="0"/>
            <a:t>Omezení pravomoci krále barony</a:t>
          </a:r>
          <a:endParaRPr lang="cs-CZ" dirty="0"/>
        </a:p>
      </dgm:t>
    </dgm:pt>
    <dgm:pt modelId="{C129452F-2E37-4503-A2A0-F674ED1F710C}" type="parTrans" cxnId="{3DF2F821-A288-43DD-9253-0DDFAEE08A36}">
      <dgm:prSet/>
      <dgm:spPr/>
      <dgm:t>
        <a:bodyPr/>
        <a:lstStyle/>
        <a:p>
          <a:endParaRPr lang="cs-CZ"/>
        </a:p>
      </dgm:t>
    </dgm:pt>
    <dgm:pt modelId="{A1385AC0-323A-4C4A-B2BC-08D586BD664F}" type="sibTrans" cxnId="{3DF2F821-A288-43DD-9253-0DDFAEE08A36}">
      <dgm:prSet/>
      <dgm:spPr/>
      <dgm:t>
        <a:bodyPr/>
        <a:lstStyle/>
        <a:p>
          <a:endParaRPr lang="cs-CZ"/>
        </a:p>
      </dgm:t>
    </dgm:pt>
    <dgm:pt modelId="{1B7BC117-E9A7-4D87-9D5C-14413215EBC5}">
      <dgm:prSet phldrT="[Text]"/>
      <dgm:spPr/>
      <dgm:t>
        <a:bodyPr/>
        <a:lstStyle/>
        <a:p>
          <a:r>
            <a:rPr lang="cs-CZ" dirty="0" smtClean="0"/>
            <a:t>Deklarace nezávislosti USA</a:t>
          </a:r>
          <a:endParaRPr lang="cs-CZ" dirty="0"/>
        </a:p>
      </dgm:t>
    </dgm:pt>
    <dgm:pt modelId="{30F947F8-AE1A-4163-8847-C4354F17514E}" type="parTrans" cxnId="{FF888991-15F1-4E4F-808C-709FF55A2B0B}">
      <dgm:prSet/>
      <dgm:spPr/>
      <dgm:t>
        <a:bodyPr/>
        <a:lstStyle/>
        <a:p>
          <a:endParaRPr lang="cs-CZ"/>
        </a:p>
      </dgm:t>
    </dgm:pt>
    <dgm:pt modelId="{9995B20D-8B1F-426D-9C9C-C7593BA7D298}" type="sibTrans" cxnId="{FF888991-15F1-4E4F-808C-709FF55A2B0B}">
      <dgm:prSet/>
      <dgm:spPr/>
      <dgm:t>
        <a:bodyPr/>
        <a:lstStyle/>
        <a:p>
          <a:endParaRPr lang="cs-CZ"/>
        </a:p>
      </dgm:t>
    </dgm:pt>
    <dgm:pt modelId="{0FAB04E1-97DC-4435-8A59-8E957CD3873D}">
      <dgm:prSet phldrT="[Text]"/>
      <dgm:spPr/>
      <dgm:t>
        <a:bodyPr/>
        <a:lstStyle/>
        <a:p>
          <a:r>
            <a:rPr lang="cs-CZ" dirty="0" smtClean="0"/>
            <a:t>1776</a:t>
          </a:r>
          <a:endParaRPr lang="cs-CZ" dirty="0"/>
        </a:p>
      </dgm:t>
    </dgm:pt>
    <dgm:pt modelId="{BE645D68-18AE-46EA-B141-947424D204F8}" type="parTrans" cxnId="{13281E12-8555-47C6-A0E6-C9E8511BB5C2}">
      <dgm:prSet/>
      <dgm:spPr/>
      <dgm:t>
        <a:bodyPr/>
        <a:lstStyle/>
        <a:p>
          <a:endParaRPr lang="cs-CZ"/>
        </a:p>
      </dgm:t>
    </dgm:pt>
    <dgm:pt modelId="{0BC9AF58-C31A-423B-A2D2-F5E72D43A0C6}" type="sibTrans" cxnId="{13281E12-8555-47C6-A0E6-C9E8511BB5C2}">
      <dgm:prSet/>
      <dgm:spPr/>
      <dgm:t>
        <a:bodyPr/>
        <a:lstStyle/>
        <a:p>
          <a:endParaRPr lang="cs-CZ"/>
        </a:p>
      </dgm:t>
    </dgm:pt>
    <dgm:pt modelId="{FA519C78-72AC-4D5C-A805-B3DA6F609086}">
      <dgm:prSet phldrT="[Text]"/>
      <dgm:spPr/>
      <dgm:t>
        <a:bodyPr/>
        <a:lstStyle/>
        <a:p>
          <a:r>
            <a:rPr lang="cs-CZ" dirty="0" smtClean="0"/>
            <a:t>Deklarace práv člověka a občana</a:t>
          </a:r>
          <a:endParaRPr lang="cs-CZ" dirty="0"/>
        </a:p>
      </dgm:t>
    </dgm:pt>
    <dgm:pt modelId="{9031688F-32E5-463E-A658-7833B473E1F6}" type="parTrans" cxnId="{F279C608-E417-4F63-9F08-C7C18B933F9C}">
      <dgm:prSet/>
      <dgm:spPr/>
      <dgm:t>
        <a:bodyPr/>
        <a:lstStyle/>
        <a:p>
          <a:endParaRPr lang="cs-CZ"/>
        </a:p>
      </dgm:t>
    </dgm:pt>
    <dgm:pt modelId="{9930E902-62E0-434D-8877-213E9094F1DA}" type="sibTrans" cxnId="{F279C608-E417-4F63-9F08-C7C18B933F9C}">
      <dgm:prSet/>
      <dgm:spPr/>
      <dgm:t>
        <a:bodyPr/>
        <a:lstStyle/>
        <a:p>
          <a:endParaRPr lang="cs-CZ"/>
        </a:p>
      </dgm:t>
    </dgm:pt>
    <dgm:pt modelId="{CCF51899-2243-4C98-943E-1123C22292C5}">
      <dgm:prSet phldrT="[Text]"/>
      <dgm:spPr/>
      <dgm:t>
        <a:bodyPr/>
        <a:lstStyle/>
        <a:p>
          <a:r>
            <a:rPr lang="cs-CZ" dirty="0" smtClean="0"/>
            <a:t>1789</a:t>
          </a:r>
          <a:endParaRPr lang="cs-CZ" dirty="0"/>
        </a:p>
      </dgm:t>
    </dgm:pt>
    <dgm:pt modelId="{41843061-00AE-45BB-9114-43EDCE37CED9}" type="parTrans" cxnId="{24CD36E9-5AA7-4492-95A3-C1BE15872950}">
      <dgm:prSet/>
      <dgm:spPr/>
      <dgm:t>
        <a:bodyPr/>
        <a:lstStyle/>
        <a:p>
          <a:endParaRPr lang="cs-CZ"/>
        </a:p>
      </dgm:t>
    </dgm:pt>
    <dgm:pt modelId="{1B3D069D-AD27-4DB1-9E53-9BB5040C7B4E}" type="sibTrans" cxnId="{24CD36E9-5AA7-4492-95A3-C1BE15872950}">
      <dgm:prSet/>
      <dgm:spPr/>
      <dgm:t>
        <a:bodyPr/>
        <a:lstStyle/>
        <a:p>
          <a:endParaRPr lang="cs-CZ"/>
        </a:p>
      </dgm:t>
    </dgm:pt>
    <dgm:pt modelId="{7FE40ECC-3143-4DFC-B671-8529A53E055F}">
      <dgm:prSet phldrT="[Text]"/>
      <dgm:spPr/>
      <dgm:t>
        <a:bodyPr/>
        <a:lstStyle/>
        <a:p>
          <a:r>
            <a:rPr lang="cs-CZ" dirty="0" smtClean="0"/>
            <a:t>Úmluva o ochraně lidských práv a svobod </a:t>
          </a:r>
          <a:endParaRPr lang="cs-CZ" dirty="0"/>
        </a:p>
      </dgm:t>
    </dgm:pt>
    <dgm:pt modelId="{0E23B03D-4D5B-440B-AD65-68A60C66C287}" type="parTrans" cxnId="{AE97AA77-006F-4F81-B4BB-DED19FCDC633}">
      <dgm:prSet/>
      <dgm:spPr/>
      <dgm:t>
        <a:bodyPr/>
        <a:lstStyle/>
        <a:p>
          <a:endParaRPr lang="cs-CZ"/>
        </a:p>
      </dgm:t>
    </dgm:pt>
    <dgm:pt modelId="{25BFD027-CF48-4631-9DC7-8DB4AD1E885B}" type="sibTrans" cxnId="{AE97AA77-006F-4F81-B4BB-DED19FCDC633}">
      <dgm:prSet/>
      <dgm:spPr/>
      <dgm:t>
        <a:bodyPr/>
        <a:lstStyle/>
        <a:p>
          <a:endParaRPr lang="cs-CZ"/>
        </a:p>
      </dgm:t>
    </dgm:pt>
    <dgm:pt modelId="{6C41CD98-067A-4D01-8FC0-5BF1E6E071B6}">
      <dgm:prSet phldrT="[Text]"/>
      <dgm:spPr/>
      <dgm:t>
        <a:bodyPr/>
        <a:lstStyle/>
        <a:p>
          <a:r>
            <a:rPr lang="cs-CZ" dirty="0" smtClean="0"/>
            <a:t>1950</a:t>
          </a:r>
          <a:endParaRPr lang="cs-CZ" dirty="0"/>
        </a:p>
      </dgm:t>
    </dgm:pt>
    <dgm:pt modelId="{6B0CD5D3-5432-4885-8CBB-4C01EADF8FCB}" type="parTrans" cxnId="{6A0EC3E2-7DA5-4845-9853-E01576F9A86E}">
      <dgm:prSet/>
      <dgm:spPr/>
      <dgm:t>
        <a:bodyPr/>
        <a:lstStyle/>
        <a:p>
          <a:endParaRPr lang="cs-CZ"/>
        </a:p>
      </dgm:t>
    </dgm:pt>
    <dgm:pt modelId="{C5EFFD20-F2EF-4958-902C-832462BE8910}" type="sibTrans" cxnId="{6A0EC3E2-7DA5-4845-9853-E01576F9A86E}">
      <dgm:prSet/>
      <dgm:spPr/>
      <dgm:t>
        <a:bodyPr/>
        <a:lstStyle/>
        <a:p>
          <a:endParaRPr lang="cs-CZ"/>
        </a:p>
      </dgm:t>
    </dgm:pt>
    <dgm:pt modelId="{8D6C5708-BFE0-4899-9540-D4202FF8F2CB}" type="pres">
      <dgm:prSet presAssocID="{1E040851-530B-4010-B2CA-831DE7FA438C}" presName="Name0" presStyleCnt="0">
        <dgm:presLayoutVars>
          <dgm:dir/>
          <dgm:animLvl val="lvl"/>
          <dgm:resizeHandles val="exact"/>
        </dgm:presLayoutVars>
      </dgm:prSet>
      <dgm:spPr/>
    </dgm:pt>
    <dgm:pt modelId="{4BD9022F-106A-4FBF-AB4F-53404509F7BA}" type="pres">
      <dgm:prSet presAssocID="{8745F216-E29A-4645-8D6C-350212C42411}" presName="linNode" presStyleCnt="0"/>
      <dgm:spPr/>
    </dgm:pt>
    <dgm:pt modelId="{58CC2E9A-6991-4620-BE45-292F728AD071}" type="pres">
      <dgm:prSet presAssocID="{8745F216-E29A-4645-8D6C-350212C42411}" presName="parentText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28BA74-8AB9-471F-A9BC-6BB5A1B3C524}" type="pres">
      <dgm:prSet presAssocID="{8745F216-E29A-4645-8D6C-350212C42411}" presName="descendantText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C6D65B-1AD9-4BD4-94DD-563B46BAE929}" type="pres">
      <dgm:prSet presAssocID="{0BD44BE6-ABF7-481B-B809-01F2A52BD4A4}" presName="sp" presStyleCnt="0"/>
      <dgm:spPr/>
    </dgm:pt>
    <dgm:pt modelId="{ACA144A5-ED1A-4B9A-8B71-0B63704E3AA2}" type="pres">
      <dgm:prSet presAssocID="{1B7BC117-E9A7-4D87-9D5C-14413215EBC5}" presName="linNode" presStyleCnt="0"/>
      <dgm:spPr/>
    </dgm:pt>
    <dgm:pt modelId="{EBCF35D2-41FE-4285-9A25-219E705E80A6}" type="pres">
      <dgm:prSet presAssocID="{1B7BC117-E9A7-4D87-9D5C-14413215EBC5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BCD8B804-FD41-4572-992C-45CA454A2508}" type="pres">
      <dgm:prSet presAssocID="{1B7BC117-E9A7-4D87-9D5C-14413215EBC5}" presName="descendantText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26A63DE-C1A5-419E-8F18-6CDA44324C81}" type="pres">
      <dgm:prSet presAssocID="{9995B20D-8B1F-426D-9C9C-C7593BA7D298}" presName="sp" presStyleCnt="0"/>
      <dgm:spPr/>
    </dgm:pt>
    <dgm:pt modelId="{CEFD79D8-D222-43E2-84A0-7B6EDE2993CB}" type="pres">
      <dgm:prSet presAssocID="{FA519C78-72AC-4D5C-A805-B3DA6F609086}" presName="linNode" presStyleCnt="0"/>
      <dgm:spPr/>
    </dgm:pt>
    <dgm:pt modelId="{C0825AA1-2B90-49DD-B83A-221CDB85B967}" type="pres">
      <dgm:prSet presAssocID="{FA519C78-72AC-4D5C-A805-B3DA6F609086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1417B2F7-C2A7-4B48-B7B5-55FDC1E642A5}" type="pres">
      <dgm:prSet presAssocID="{FA519C78-72AC-4D5C-A805-B3DA6F609086}" presName="descendantText" presStyleLbl="alignAccFollowNode1" presStyleIdx="2" presStyleCnt="4" custLinFactNeighborX="2796" custLinFactNeighborY="277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AED3D36-1470-4A52-8C1E-8A4A9CA57D73}" type="pres">
      <dgm:prSet presAssocID="{9930E902-62E0-434D-8877-213E9094F1DA}" presName="sp" presStyleCnt="0"/>
      <dgm:spPr/>
    </dgm:pt>
    <dgm:pt modelId="{16A4E7A9-BB2F-4A61-8291-E28189D6E592}" type="pres">
      <dgm:prSet presAssocID="{7FE40ECC-3143-4DFC-B671-8529A53E055F}" presName="linNode" presStyleCnt="0"/>
      <dgm:spPr/>
    </dgm:pt>
    <dgm:pt modelId="{69569894-080A-400F-9FD7-8BE48937ED53}" type="pres">
      <dgm:prSet presAssocID="{7FE40ECC-3143-4DFC-B671-8529A53E055F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7BF33282-D41C-46EA-A199-F2F64A650D31}" type="pres">
      <dgm:prSet presAssocID="{7FE40ECC-3143-4DFC-B671-8529A53E055F}" presName="descendantText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79C608-E417-4F63-9F08-C7C18B933F9C}" srcId="{1E040851-530B-4010-B2CA-831DE7FA438C}" destId="{FA519C78-72AC-4D5C-A805-B3DA6F609086}" srcOrd="2" destOrd="0" parTransId="{9031688F-32E5-463E-A658-7833B473E1F6}" sibTransId="{9930E902-62E0-434D-8877-213E9094F1DA}"/>
    <dgm:cxn modelId="{2A2CCCA7-0C8A-4C5D-8192-BB91DAAF51F4}" type="presOf" srcId="{CCF51899-2243-4C98-943E-1123C22292C5}" destId="{1417B2F7-C2A7-4B48-B7B5-55FDC1E642A5}" srcOrd="0" destOrd="0" presId="urn:microsoft.com/office/officeart/2005/8/layout/vList5"/>
    <dgm:cxn modelId="{3DF2F821-A288-43DD-9253-0DDFAEE08A36}" srcId="{8745F216-E29A-4645-8D6C-350212C42411}" destId="{39A9AD90-EBCF-403E-A66E-2CF1D946CD49}" srcOrd="1" destOrd="0" parTransId="{C129452F-2E37-4503-A2A0-F674ED1F710C}" sibTransId="{A1385AC0-323A-4C4A-B2BC-08D586BD664F}"/>
    <dgm:cxn modelId="{63FF35F7-93AD-4597-A6B2-C7CC232329DA}" type="presOf" srcId="{1E040851-530B-4010-B2CA-831DE7FA438C}" destId="{8D6C5708-BFE0-4899-9540-D4202FF8F2CB}" srcOrd="0" destOrd="0" presId="urn:microsoft.com/office/officeart/2005/8/layout/vList5"/>
    <dgm:cxn modelId="{AE97AA77-006F-4F81-B4BB-DED19FCDC633}" srcId="{1E040851-530B-4010-B2CA-831DE7FA438C}" destId="{7FE40ECC-3143-4DFC-B671-8529A53E055F}" srcOrd="3" destOrd="0" parTransId="{0E23B03D-4D5B-440B-AD65-68A60C66C287}" sibTransId="{25BFD027-CF48-4631-9DC7-8DB4AD1E885B}"/>
    <dgm:cxn modelId="{8849A80B-88AF-4C09-913D-97FDDD6906EE}" type="presOf" srcId="{FA519C78-72AC-4D5C-A805-B3DA6F609086}" destId="{C0825AA1-2B90-49DD-B83A-221CDB85B967}" srcOrd="0" destOrd="0" presId="urn:microsoft.com/office/officeart/2005/8/layout/vList5"/>
    <dgm:cxn modelId="{6A0EC3E2-7DA5-4845-9853-E01576F9A86E}" srcId="{7FE40ECC-3143-4DFC-B671-8529A53E055F}" destId="{6C41CD98-067A-4D01-8FC0-5BF1E6E071B6}" srcOrd="0" destOrd="0" parTransId="{6B0CD5D3-5432-4885-8CBB-4C01EADF8FCB}" sibTransId="{C5EFFD20-F2EF-4958-902C-832462BE8910}"/>
    <dgm:cxn modelId="{1202E153-EFC4-46D3-8F7A-15462AB29C59}" type="presOf" srcId="{6C41CD98-067A-4D01-8FC0-5BF1E6E071B6}" destId="{7BF33282-D41C-46EA-A199-F2F64A650D31}" srcOrd="0" destOrd="0" presId="urn:microsoft.com/office/officeart/2005/8/layout/vList5"/>
    <dgm:cxn modelId="{FA62BDE9-7A6A-4163-A14F-DBA8D7FCC2C2}" srcId="{1E040851-530B-4010-B2CA-831DE7FA438C}" destId="{8745F216-E29A-4645-8D6C-350212C42411}" srcOrd="0" destOrd="0" parTransId="{B0B97949-94A9-45A6-BEB9-7B8750346BFD}" sibTransId="{0BD44BE6-ABF7-481B-B809-01F2A52BD4A4}"/>
    <dgm:cxn modelId="{AE603BB4-82A3-40BB-BAB0-306C98020206}" type="presOf" srcId="{1B7BC117-E9A7-4D87-9D5C-14413215EBC5}" destId="{EBCF35D2-41FE-4285-9A25-219E705E80A6}" srcOrd="0" destOrd="0" presId="urn:microsoft.com/office/officeart/2005/8/layout/vList5"/>
    <dgm:cxn modelId="{115ECA7E-C57F-435C-8421-931B0A15F564}" type="presOf" srcId="{0FAB04E1-97DC-4435-8A59-8E957CD3873D}" destId="{BCD8B804-FD41-4572-992C-45CA454A2508}" srcOrd="0" destOrd="0" presId="urn:microsoft.com/office/officeart/2005/8/layout/vList5"/>
    <dgm:cxn modelId="{93A83CB0-3DB8-47B9-8853-F41A8E63A62A}" type="presOf" srcId="{7FE40ECC-3143-4DFC-B671-8529A53E055F}" destId="{69569894-080A-400F-9FD7-8BE48937ED53}" srcOrd="0" destOrd="0" presId="urn:microsoft.com/office/officeart/2005/8/layout/vList5"/>
    <dgm:cxn modelId="{446E524A-F108-4A21-931A-D8116D732F7D}" srcId="{8745F216-E29A-4645-8D6C-350212C42411}" destId="{21371BAC-8C67-4649-8024-2990DCB198B5}" srcOrd="0" destOrd="0" parTransId="{58679697-27B4-41B4-B812-5546EBC5B4D3}" sibTransId="{C04F2C45-1A95-4654-A934-DBA985D59D9C}"/>
    <dgm:cxn modelId="{24CD36E9-5AA7-4492-95A3-C1BE15872950}" srcId="{FA519C78-72AC-4D5C-A805-B3DA6F609086}" destId="{CCF51899-2243-4C98-943E-1123C22292C5}" srcOrd="0" destOrd="0" parTransId="{41843061-00AE-45BB-9114-43EDCE37CED9}" sibTransId="{1B3D069D-AD27-4DB1-9E53-9BB5040C7B4E}"/>
    <dgm:cxn modelId="{816CF0BA-CE37-46B7-AA3A-254075465FF5}" type="presOf" srcId="{39A9AD90-EBCF-403E-A66E-2CF1D946CD49}" destId="{C528BA74-8AB9-471F-A9BC-6BB5A1B3C524}" srcOrd="0" destOrd="1" presId="urn:microsoft.com/office/officeart/2005/8/layout/vList5"/>
    <dgm:cxn modelId="{06927064-957C-4DC6-8495-753829E31AF3}" type="presOf" srcId="{8745F216-E29A-4645-8D6C-350212C42411}" destId="{58CC2E9A-6991-4620-BE45-292F728AD071}" srcOrd="0" destOrd="0" presId="urn:microsoft.com/office/officeart/2005/8/layout/vList5"/>
    <dgm:cxn modelId="{FF888991-15F1-4E4F-808C-709FF55A2B0B}" srcId="{1E040851-530B-4010-B2CA-831DE7FA438C}" destId="{1B7BC117-E9A7-4D87-9D5C-14413215EBC5}" srcOrd="1" destOrd="0" parTransId="{30F947F8-AE1A-4163-8847-C4354F17514E}" sibTransId="{9995B20D-8B1F-426D-9C9C-C7593BA7D298}"/>
    <dgm:cxn modelId="{13281E12-8555-47C6-A0E6-C9E8511BB5C2}" srcId="{1B7BC117-E9A7-4D87-9D5C-14413215EBC5}" destId="{0FAB04E1-97DC-4435-8A59-8E957CD3873D}" srcOrd="0" destOrd="0" parTransId="{BE645D68-18AE-46EA-B141-947424D204F8}" sibTransId="{0BC9AF58-C31A-423B-A2D2-F5E72D43A0C6}"/>
    <dgm:cxn modelId="{D6AFC47F-3227-429E-AC07-47E4C6E5CF48}" type="presOf" srcId="{21371BAC-8C67-4649-8024-2990DCB198B5}" destId="{C528BA74-8AB9-471F-A9BC-6BB5A1B3C524}" srcOrd="0" destOrd="0" presId="urn:microsoft.com/office/officeart/2005/8/layout/vList5"/>
    <dgm:cxn modelId="{54D37E56-A10D-4D3E-87D9-AA685876B185}" type="presParOf" srcId="{8D6C5708-BFE0-4899-9540-D4202FF8F2CB}" destId="{4BD9022F-106A-4FBF-AB4F-53404509F7BA}" srcOrd="0" destOrd="0" presId="urn:microsoft.com/office/officeart/2005/8/layout/vList5"/>
    <dgm:cxn modelId="{3F741987-3FC1-4FC4-883B-020A1A460A09}" type="presParOf" srcId="{4BD9022F-106A-4FBF-AB4F-53404509F7BA}" destId="{58CC2E9A-6991-4620-BE45-292F728AD071}" srcOrd="0" destOrd="0" presId="urn:microsoft.com/office/officeart/2005/8/layout/vList5"/>
    <dgm:cxn modelId="{CA28FCFB-E55E-4D94-A2FC-7FF361004158}" type="presParOf" srcId="{4BD9022F-106A-4FBF-AB4F-53404509F7BA}" destId="{C528BA74-8AB9-471F-A9BC-6BB5A1B3C524}" srcOrd="1" destOrd="0" presId="urn:microsoft.com/office/officeart/2005/8/layout/vList5"/>
    <dgm:cxn modelId="{D4941EAA-FFF3-4F70-AF68-9CEB1F58FB34}" type="presParOf" srcId="{8D6C5708-BFE0-4899-9540-D4202FF8F2CB}" destId="{40C6D65B-1AD9-4BD4-94DD-563B46BAE929}" srcOrd="1" destOrd="0" presId="urn:microsoft.com/office/officeart/2005/8/layout/vList5"/>
    <dgm:cxn modelId="{2243AFBA-646F-4BBE-AA8E-9CCE6CE3F14D}" type="presParOf" srcId="{8D6C5708-BFE0-4899-9540-D4202FF8F2CB}" destId="{ACA144A5-ED1A-4B9A-8B71-0B63704E3AA2}" srcOrd="2" destOrd="0" presId="urn:microsoft.com/office/officeart/2005/8/layout/vList5"/>
    <dgm:cxn modelId="{3BB1A939-9590-4E61-8AC7-28C6CBA42A80}" type="presParOf" srcId="{ACA144A5-ED1A-4B9A-8B71-0B63704E3AA2}" destId="{EBCF35D2-41FE-4285-9A25-219E705E80A6}" srcOrd="0" destOrd="0" presId="urn:microsoft.com/office/officeart/2005/8/layout/vList5"/>
    <dgm:cxn modelId="{38B8BD28-39ED-44A2-8DC2-5B73E14A2125}" type="presParOf" srcId="{ACA144A5-ED1A-4B9A-8B71-0B63704E3AA2}" destId="{BCD8B804-FD41-4572-992C-45CA454A2508}" srcOrd="1" destOrd="0" presId="urn:microsoft.com/office/officeart/2005/8/layout/vList5"/>
    <dgm:cxn modelId="{B291D886-8761-4DEB-88B1-7C38E36D6D5F}" type="presParOf" srcId="{8D6C5708-BFE0-4899-9540-D4202FF8F2CB}" destId="{626A63DE-C1A5-419E-8F18-6CDA44324C81}" srcOrd="3" destOrd="0" presId="urn:microsoft.com/office/officeart/2005/8/layout/vList5"/>
    <dgm:cxn modelId="{602E6B4B-92D7-46AF-8D16-AAD55CA3C8E4}" type="presParOf" srcId="{8D6C5708-BFE0-4899-9540-D4202FF8F2CB}" destId="{CEFD79D8-D222-43E2-84A0-7B6EDE2993CB}" srcOrd="4" destOrd="0" presId="urn:microsoft.com/office/officeart/2005/8/layout/vList5"/>
    <dgm:cxn modelId="{4DB28935-540C-4277-8584-FA75687A35A3}" type="presParOf" srcId="{CEFD79D8-D222-43E2-84A0-7B6EDE2993CB}" destId="{C0825AA1-2B90-49DD-B83A-221CDB85B967}" srcOrd="0" destOrd="0" presId="urn:microsoft.com/office/officeart/2005/8/layout/vList5"/>
    <dgm:cxn modelId="{51908397-77F3-4617-B409-C6B9556A612F}" type="presParOf" srcId="{CEFD79D8-D222-43E2-84A0-7B6EDE2993CB}" destId="{1417B2F7-C2A7-4B48-B7B5-55FDC1E642A5}" srcOrd="1" destOrd="0" presId="urn:microsoft.com/office/officeart/2005/8/layout/vList5"/>
    <dgm:cxn modelId="{3ECCB4D9-3520-4A66-84C3-029A107A287E}" type="presParOf" srcId="{8D6C5708-BFE0-4899-9540-D4202FF8F2CB}" destId="{8AED3D36-1470-4A52-8C1E-8A4A9CA57D73}" srcOrd="5" destOrd="0" presId="urn:microsoft.com/office/officeart/2005/8/layout/vList5"/>
    <dgm:cxn modelId="{BC4FD314-AF55-41E8-AA4B-DA79DA93DEFA}" type="presParOf" srcId="{8D6C5708-BFE0-4899-9540-D4202FF8F2CB}" destId="{16A4E7A9-BB2F-4A61-8291-E28189D6E592}" srcOrd="6" destOrd="0" presId="urn:microsoft.com/office/officeart/2005/8/layout/vList5"/>
    <dgm:cxn modelId="{236D782C-CCB3-4001-B3A9-B5BD01378198}" type="presParOf" srcId="{16A4E7A9-BB2F-4A61-8291-E28189D6E592}" destId="{69569894-080A-400F-9FD7-8BE48937ED53}" srcOrd="0" destOrd="0" presId="urn:microsoft.com/office/officeart/2005/8/layout/vList5"/>
    <dgm:cxn modelId="{964FC95A-6D3A-4FCF-81B3-72188ECE9E94}" type="presParOf" srcId="{16A4E7A9-BB2F-4A61-8291-E28189D6E592}" destId="{7BF33282-D41C-46EA-A199-F2F64A650D3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B717E11-7483-4C69-9C93-BFEEE4E0A03C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B2EF6B-732D-4AC1-BE21-58FB69A58B4B}">
      <dgm:prSet phldrT="[Text]"/>
      <dgm:spPr/>
      <dgm:t>
        <a:bodyPr/>
        <a:lstStyle/>
        <a:p>
          <a:r>
            <a:rPr lang="cs-CZ" dirty="0" smtClean="0"/>
            <a:t>Témata</a:t>
          </a:r>
          <a:endParaRPr lang="cs-CZ" dirty="0"/>
        </a:p>
      </dgm:t>
    </dgm:pt>
    <dgm:pt modelId="{B7A819C4-2E06-4F7E-95C2-91AD36FF46CB}" type="parTrans" cxnId="{C40E4C8C-4F0B-4F46-9323-A10F075470A6}">
      <dgm:prSet/>
      <dgm:spPr/>
      <dgm:t>
        <a:bodyPr/>
        <a:lstStyle/>
        <a:p>
          <a:endParaRPr lang="cs-CZ"/>
        </a:p>
      </dgm:t>
    </dgm:pt>
    <dgm:pt modelId="{7D227B7B-251F-480C-846C-721DBC878E45}" type="sibTrans" cxnId="{C40E4C8C-4F0B-4F46-9323-A10F075470A6}">
      <dgm:prSet/>
      <dgm:spPr/>
      <dgm:t>
        <a:bodyPr/>
        <a:lstStyle/>
        <a:p>
          <a:endParaRPr lang="cs-CZ"/>
        </a:p>
      </dgm:t>
    </dgm:pt>
    <dgm:pt modelId="{80D6AC9C-3581-4241-8C17-F92E7E0AE394}">
      <dgm:prSet phldrT="[Text]"/>
      <dgm:spPr/>
      <dgm:t>
        <a:bodyPr/>
        <a:lstStyle/>
        <a:p>
          <a:r>
            <a:rPr lang="cs-CZ" dirty="0" smtClean="0"/>
            <a:t>Političtí vězni</a:t>
          </a:r>
          <a:endParaRPr lang="cs-CZ" dirty="0"/>
        </a:p>
      </dgm:t>
    </dgm:pt>
    <dgm:pt modelId="{0EE3F4A9-A1E2-41AF-99FE-4FD8BBB51F8F}" type="parTrans" cxnId="{139DF04B-80E5-4BDF-B4C9-C8D506CC7418}">
      <dgm:prSet/>
      <dgm:spPr/>
      <dgm:t>
        <a:bodyPr/>
        <a:lstStyle/>
        <a:p>
          <a:endParaRPr lang="cs-CZ"/>
        </a:p>
      </dgm:t>
    </dgm:pt>
    <dgm:pt modelId="{74CDCE60-5C0A-4A42-AE11-AB5D64EF481F}" type="sibTrans" cxnId="{139DF04B-80E5-4BDF-B4C9-C8D506CC7418}">
      <dgm:prSet/>
      <dgm:spPr/>
      <dgm:t>
        <a:bodyPr/>
        <a:lstStyle/>
        <a:p>
          <a:endParaRPr lang="cs-CZ"/>
        </a:p>
      </dgm:t>
    </dgm:pt>
    <dgm:pt modelId="{BE8EDE4F-E6B2-4779-8C10-E74DE361B018}">
      <dgm:prSet phldrT="[Text]"/>
      <dgm:spPr/>
      <dgm:t>
        <a:bodyPr/>
        <a:lstStyle/>
        <a:p>
          <a:r>
            <a:rPr lang="cs-CZ" b="0" dirty="0" smtClean="0"/>
            <a:t>Stop mučení a násilí</a:t>
          </a:r>
          <a:endParaRPr lang="cs-CZ" b="0" dirty="0"/>
        </a:p>
      </dgm:t>
    </dgm:pt>
    <dgm:pt modelId="{0890CFDC-075E-4F32-8904-02865C050275}" type="parTrans" cxnId="{29949521-B574-401A-BB37-F34F0C128495}">
      <dgm:prSet/>
      <dgm:spPr/>
      <dgm:t>
        <a:bodyPr/>
        <a:lstStyle/>
        <a:p>
          <a:endParaRPr lang="cs-CZ"/>
        </a:p>
      </dgm:t>
    </dgm:pt>
    <dgm:pt modelId="{8757CDA6-E434-4DD4-AB65-30F7D8B40DE6}" type="sibTrans" cxnId="{29949521-B574-401A-BB37-F34F0C128495}">
      <dgm:prSet/>
      <dgm:spPr/>
      <dgm:t>
        <a:bodyPr/>
        <a:lstStyle/>
        <a:p>
          <a:endParaRPr lang="cs-CZ"/>
        </a:p>
      </dgm:t>
    </dgm:pt>
    <dgm:pt modelId="{1B910B76-582F-4E38-AEF2-D4152162D594}">
      <dgm:prSet phldrT="[Text]"/>
      <dgm:spPr/>
      <dgm:t>
        <a:bodyPr/>
        <a:lstStyle/>
        <a:p>
          <a:r>
            <a:rPr lang="cs-CZ" b="0" dirty="0" smtClean="0"/>
            <a:t>Práva uprchlíků</a:t>
          </a:r>
          <a:endParaRPr lang="cs-CZ" b="0" dirty="0"/>
        </a:p>
      </dgm:t>
    </dgm:pt>
    <dgm:pt modelId="{D3D6F342-E24B-46E0-A3ED-42E2EB9F4E18}" type="parTrans" cxnId="{14F5305B-A98A-4FD4-9063-F242D3B675C3}">
      <dgm:prSet/>
      <dgm:spPr/>
      <dgm:t>
        <a:bodyPr/>
        <a:lstStyle/>
        <a:p>
          <a:endParaRPr lang="cs-CZ"/>
        </a:p>
      </dgm:t>
    </dgm:pt>
    <dgm:pt modelId="{00BFBEE7-8002-4B36-B162-725501ECD1DF}" type="sibTrans" cxnId="{14F5305B-A98A-4FD4-9063-F242D3B675C3}">
      <dgm:prSet/>
      <dgm:spPr/>
      <dgm:t>
        <a:bodyPr/>
        <a:lstStyle/>
        <a:p>
          <a:endParaRPr lang="cs-CZ"/>
        </a:p>
      </dgm:t>
    </dgm:pt>
    <dgm:pt modelId="{D900CD63-9E25-49D2-B9F5-1D25D16F82B0}">
      <dgm:prSet phldrT="[Text]"/>
      <dgm:spPr/>
      <dgm:t>
        <a:bodyPr/>
        <a:lstStyle/>
        <a:p>
          <a:r>
            <a:rPr lang="cs-CZ" b="0" dirty="0" smtClean="0"/>
            <a:t>Zrušení trestu smrtí</a:t>
          </a:r>
          <a:endParaRPr lang="cs-CZ" b="0" dirty="0"/>
        </a:p>
      </dgm:t>
    </dgm:pt>
    <dgm:pt modelId="{E82261EF-EEBA-4F63-85C7-2695B49B45A5}" type="parTrans" cxnId="{60351AEE-0E11-405E-8842-6218765C43C2}">
      <dgm:prSet/>
      <dgm:spPr/>
      <dgm:t>
        <a:bodyPr/>
        <a:lstStyle/>
        <a:p>
          <a:endParaRPr lang="cs-CZ"/>
        </a:p>
      </dgm:t>
    </dgm:pt>
    <dgm:pt modelId="{C0A1DEDF-A1C6-4488-97FA-03F6CBF42A9C}" type="sibTrans" cxnId="{60351AEE-0E11-405E-8842-6218765C43C2}">
      <dgm:prSet/>
      <dgm:spPr/>
      <dgm:t>
        <a:bodyPr/>
        <a:lstStyle/>
        <a:p>
          <a:endParaRPr lang="cs-CZ"/>
        </a:p>
      </dgm:t>
    </dgm:pt>
    <dgm:pt modelId="{C36B483B-8533-4EF0-BE89-5B3401B66DD4}" type="pres">
      <dgm:prSet presAssocID="{DB717E11-7483-4C69-9C93-BFEEE4E0A03C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26BFCB80-13EF-4A61-B238-9AFAA6EEBB85}" type="pres">
      <dgm:prSet presAssocID="{95B2EF6B-732D-4AC1-BE21-58FB69A58B4B}" presName="horFlow" presStyleCnt="0"/>
      <dgm:spPr/>
    </dgm:pt>
    <dgm:pt modelId="{847D05FC-9B82-45EC-8E37-F88B8A7DDEC7}" type="pres">
      <dgm:prSet presAssocID="{95B2EF6B-732D-4AC1-BE21-58FB69A58B4B}" presName="bigChev" presStyleLbl="node1" presStyleIdx="0" presStyleCnt="1"/>
      <dgm:spPr/>
    </dgm:pt>
    <dgm:pt modelId="{14EEC900-C784-4FB5-99AF-9B75B81EA5BC}" type="pres">
      <dgm:prSet presAssocID="{0EE3F4A9-A1E2-41AF-99FE-4FD8BBB51F8F}" presName="parTrans" presStyleCnt="0"/>
      <dgm:spPr/>
    </dgm:pt>
    <dgm:pt modelId="{93D9E7C2-9A6D-4FA2-A49B-5D1C42D1D5CD}" type="pres">
      <dgm:prSet presAssocID="{80D6AC9C-3581-4241-8C17-F92E7E0AE394}" presName="node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268F96-FC9F-4387-82FE-7B26A980F488}" type="pres">
      <dgm:prSet presAssocID="{74CDCE60-5C0A-4A42-AE11-AB5D64EF481F}" presName="sibTrans" presStyleCnt="0"/>
      <dgm:spPr/>
    </dgm:pt>
    <dgm:pt modelId="{8114CCC8-CF97-4BD6-BE11-0B03691BB4E5}" type="pres">
      <dgm:prSet presAssocID="{BE8EDE4F-E6B2-4779-8C10-E74DE361B018}" presName="node" presStyleLbl="alignAccFollowNode1" presStyleIdx="1" presStyleCnt="4">
        <dgm:presLayoutVars>
          <dgm:bulletEnabled val="1"/>
        </dgm:presLayoutVars>
      </dgm:prSet>
      <dgm:spPr/>
    </dgm:pt>
    <dgm:pt modelId="{C33E3DA1-3CE7-4484-895A-670EAD836329}" type="pres">
      <dgm:prSet presAssocID="{8757CDA6-E434-4DD4-AB65-30F7D8B40DE6}" presName="sibTrans" presStyleCnt="0"/>
      <dgm:spPr/>
    </dgm:pt>
    <dgm:pt modelId="{50FAD8AB-715A-4BEF-9271-12D61469B32B}" type="pres">
      <dgm:prSet presAssocID="{1B910B76-582F-4E38-AEF2-D4152162D594}" presName="node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19C0F8-9A7E-417A-9FEF-5F413A2F9F96}" type="pres">
      <dgm:prSet presAssocID="{00BFBEE7-8002-4B36-B162-725501ECD1DF}" presName="sibTrans" presStyleCnt="0"/>
      <dgm:spPr/>
    </dgm:pt>
    <dgm:pt modelId="{10124A66-EC79-48B9-9B3B-3BCEC3BCC70B}" type="pres">
      <dgm:prSet presAssocID="{D900CD63-9E25-49D2-B9F5-1D25D16F82B0}" presName="node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949521-B574-401A-BB37-F34F0C128495}" srcId="{95B2EF6B-732D-4AC1-BE21-58FB69A58B4B}" destId="{BE8EDE4F-E6B2-4779-8C10-E74DE361B018}" srcOrd="1" destOrd="0" parTransId="{0890CFDC-075E-4F32-8904-02865C050275}" sibTransId="{8757CDA6-E434-4DD4-AB65-30F7D8B40DE6}"/>
    <dgm:cxn modelId="{62F61CBC-B74C-44A5-A05D-9A502972069B}" type="presOf" srcId="{95B2EF6B-732D-4AC1-BE21-58FB69A58B4B}" destId="{847D05FC-9B82-45EC-8E37-F88B8A7DDEC7}" srcOrd="0" destOrd="0" presId="urn:microsoft.com/office/officeart/2005/8/layout/lProcess3"/>
    <dgm:cxn modelId="{1C0D59EE-9D08-44CE-950A-85904AB9FD37}" type="presOf" srcId="{DB717E11-7483-4C69-9C93-BFEEE4E0A03C}" destId="{C36B483B-8533-4EF0-BE89-5B3401B66DD4}" srcOrd="0" destOrd="0" presId="urn:microsoft.com/office/officeart/2005/8/layout/lProcess3"/>
    <dgm:cxn modelId="{2C7B09FA-1E84-4003-A07A-CB73D6B6676B}" type="presOf" srcId="{BE8EDE4F-E6B2-4779-8C10-E74DE361B018}" destId="{8114CCC8-CF97-4BD6-BE11-0B03691BB4E5}" srcOrd="0" destOrd="0" presId="urn:microsoft.com/office/officeart/2005/8/layout/lProcess3"/>
    <dgm:cxn modelId="{60351AEE-0E11-405E-8842-6218765C43C2}" srcId="{95B2EF6B-732D-4AC1-BE21-58FB69A58B4B}" destId="{D900CD63-9E25-49D2-B9F5-1D25D16F82B0}" srcOrd="3" destOrd="0" parTransId="{E82261EF-EEBA-4F63-85C7-2695B49B45A5}" sibTransId="{C0A1DEDF-A1C6-4488-97FA-03F6CBF42A9C}"/>
    <dgm:cxn modelId="{139DF04B-80E5-4BDF-B4C9-C8D506CC7418}" srcId="{95B2EF6B-732D-4AC1-BE21-58FB69A58B4B}" destId="{80D6AC9C-3581-4241-8C17-F92E7E0AE394}" srcOrd="0" destOrd="0" parTransId="{0EE3F4A9-A1E2-41AF-99FE-4FD8BBB51F8F}" sibTransId="{74CDCE60-5C0A-4A42-AE11-AB5D64EF481F}"/>
    <dgm:cxn modelId="{14F5305B-A98A-4FD4-9063-F242D3B675C3}" srcId="{95B2EF6B-732D-4AC1-BE21-58FB69A58B4B}" destId="{1B910B76-582F-4E38-AEF2-D4152162D594}" srcOrd="2" destOrd="0" parTransId="{D3D6F342-E24B-46E0-A3ED-42E2EB9F4E18}" sibTransId="{00BFBEE7-8002-4B36-B162-725501ECD1DF}"/>
    <dgm:cxn modelId="{71FBA558-969E-4799-9438-5E81F59F0F5E}" type="presOf" srcId="{D900CD63-9E25-49D2-B9F5-1D25D16F82B0}" destId="{10124A66-EC79-48B9-9B3B-3BCEC3BCC70B}" srcOrd="0" destOrd="0" presId="urn:microsoft.com/office/officeart/2005/8/layout/lProcess3"/>
    <dgm:cxn modelId="{18B3EF08-4D3B-49A4-A1FE-69BAFC0BE0FD}" type="presOf" srcId="{1B910B76-582F-4E38-AEF2-D4152162D594}" destId="{50FAD8AB-715A-4BEF-9271-12D61469B32B}" srcOrd="0" destOrd="0" presId="urn:microsoft.com/office/officeart/2005/8/layout/lProcess3"/>
    <dgm:cxn modelId="{C40E4C8C-4F0B-4F46-9323-A10F075470A6}" srcId="{DB717E11-7483-4C69-9C93-BFEEE4E0A03C}" destId="{95B2EF6B-732D-4AC1-BE21-58FB69A58B4B}" srcOrd="0" destOrd="0" parTransId="{B7A819C4-2E06-4F7E-95C2-91AD36FF46CB}" sibTransId="{7D227B7B-251F-480C-846C-721DBC878E45}"/>
    <dgm:cxn modelId="{0F0CC2E0-0500-4C4A-8E33-432313292ABC}" type="presOf" srcId="{80D6AC9C-3581-4241-8C17-F92E7E0AE394}" destId="{93D9E7C2-9A6D-4FA2-A49B-5D1C42D1D5CD}" srcOrd="0" destOrd="0" presId="urn:microsoft.com/office/officeart/2005/8/layout/lProcess3"/>
    <dgm:cxn modelId="{217A9C6C-CF02-4342-B075-DEE9B92C220F}" type="presParOf" srcId="{C36B483B-8533-4EF0-BE89-5B3401B66DD4}" destId="{26BFCB80-13EF-4A61-B238-9AFAA6EEBB85}" srcOrd="0" destOrd="0" presId="urn:microsoft.com/office/officeart/2005/8/layout/lProcess3"/>
    <dgm:cxn modelId="{05EBBB8D-CBBD-4478-A0EC-C86F79F8C6E5}" type="presParOf" srcId="{26BFCB80-13EF-4A61-B238-9AFAA6EEBB85}" destId="{847D05FC-9B82-45EC-8E37-F88B8A7DDEC7}" srcOrd="0" destOrd="0" presId="urn:microsoft.com/office/officeart/2005/8/layout/lProcess3"/>
    <dgm:cxn modelId="{D1FDB7E3-A710-4344-B69B-EBC1E560D82B}" type="presParOf" srcId="{26BFCB80-13EF-4A61-B238-9AFAA6EEBB85}" destId="{14EEC900-C784-4FB5-99AF-9B75B81EA5BC}" srcOrd="1" destOrd="0" presId="urn:microsoft.com/office/officeart/2005/8/layout/lProcess3"/>
    <dgm:cxn modelId="{E8B21943-EBE4-4F25-BD28-4941CA781904}" type="presParOf" srcId="{26BFCB80-13EF-4A61-B238-9AFAA6EEBB85}" destId="{93D9E7C2-9A6D-4FA2-A49B-5D1C42D1D5CD}" srcOrd="2" destOrd="0" presId="urn:microsoft.com/office/officeart/2005/8/layout/lProcess3"/>
    <dgm:cxn modelId="{FCC67B07-BB6F-4348-B373-C82C13B22B5D}" type="presParOf" srcId="{26BFCB80-13EF-4A61-B238-9AFAA6EEBB85}" destId="{DE268F96-FC9F-4387-82FE-7B26A980F488}" srcOrd="3" destOrd="0" presId="urn:microsoft.com/office/officeart/2005/8/layout/lProcess3"/>
    <dgm:cxn modelId="{FACB9C2F-485B-4539-8B45-2048F4E40FEE}" type="presParOf" srcId="{26BFCB80-13EF-4A61-B238-9AFAA6EEBB85}" destId="{8114CCC8-CF97-4BD6-BE11-0B03691BB4E5}" srcOrd="4" destOrd="0" presId="urn:microsoft.com/office/officeart/2005/8/layout/lProcess3"/>
    <dgm:cxn modelId="{A390E625-2C74-4DDE-80F0-739D111BB946}" type="presParOf" srcId="{26BFCB80-13EF-4A61-B238-9AFAA6EEBB85}" destId="{C33E3DA1-3CE7-4484-895A-670EAD836329}" srcOrd="5" destOrd="0" presId="urn:microsoft.com/office/officeart/2005/8/layout/lProcess3"/>
    <dgm:cxn modelId="{A3484BFA-A0DC-4D34-8279-754E9C9B7CF2}" type="presParOf" srcId="{26BFCB80-13EF-4A61-B238-9AFAA6EEBB85}" destId="{50FAD8AB-715A-4BEF-9271-12D61469B32B}" srcOrd="6" destOrd="0" presId="urn:microsoft.com/office/officeart/2005/8/layout/lProcess3"/>
    <dgm:cxn modelId="{C7D1FCBF-AF2B-41C9-B2C5-FA9BC520C7F6}" type="presParOf" srcId="{26BFCB80-13EF-4A61-B238-9AFAA6EEBB85}" destId="{0719C0F8-9A7E-417A-9FEF-5F413A2F9F96}" srcOrd="7" destOrd="0" presId="urn:microsoft.com/office/officeart/2005/8/layout/lProcess3"/>
    <dgm:cxn modelId="{69388A3A-EFB1-4AD4-863F-9CD5DAFBAC27}" type="presParOf" srcId="{26BFCB80-13EF-4A61-B238-9AFAA6EEBB85}" destId="{10124A66-EC79-48B9-9B3B-3BCEC3BCC70B}" srcOrd="8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7D42075-610C-40FA-88EB-2DE82501F785}">
      <dsp:nvSpPr>
        <dsp:cNvPr id="0" name=""/>
        <dsp:cNvSpPr/>
      </dsp:nvSpPr>
      <dsp:spPr>
        <a:xfrm>
          <a:off x="3363366" y="278"/>
          <a:ext cx="1502866" cy="9768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universální</a:t>
          </a:r>
          <a:endParaRPr lang="cs-CZ" sz="1300" kern="1200" dirty="0"/>
        </a:p>
      </dsp:txBody>
      <dsp:txXfrm>
        <a:off x="3363366" y="278"/>
        <a:ext cx="1502866" cy="976863"/>
      </dsp:txXfrm>
    </dsp:sp>
    <dsp:sp modelId="{BA576B11-9EC0-474C-84B3-274769BC4726}">
      <dsp:nvSpPr>
        <dsp:cNvPr id="0" name=""/>
        <dsp:cNvSpPr/>
      </dsp:nvSpPr>
      <dsp:spPr>
        <a:xfrm>
          <a:off x="2163466" y="488709"/>
          <a:ext cx="3902667" cy="3902667"/>
        </a:xfrm>
        <a:custGeom>
          <a:avLst/>
          <a:gdLst/>
          <a:ahLst/>
          <a:cxnLst/>
          <a:rect l="0" t="0" r="0" b="0"/>
          <a:pathLst>
            <a:path>
              <a:moveTo>
                <a:pt x="2713087" y="154827"/>
              </a:moveTo>
              <a:arcTo wR="1951333" hR="1951333" stAng="17578672" swAng="196106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87F463-4661-433F-BC6E-181B64D54E67}">
      <dsp:nvSpPr>
        <dsp:cNvPr id="0" name=""/>
        <dsp:cNvSpPr/>
      </dsp:nvSpPr>
      <dsp:spPr>
        <a:xfrm>
          <a:off x="5219195" y="1348616"/>
          <a:ext cx="1502866" cy="9768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nezcizitelná</a:t>
          </a:r>
          <a:endParaRPr lang="cs-CZ" sz="1300" kern="1200" dirty="0"/>
        </a:p>
      </dsp:txBody>
      <dsp:txXfrm>
        <a:off x="5219195" y="1348616"/>
        <a:ext cx="1502866" cy="976863"/>
      </dsp:txXfrm>
    </dsp:sp>
    <dsp:sp modelId="{CFFD634D-C31D-4EC1-8586-88C5EBDC5609}">
      <dsp:nvSpPr>
        <dsp:cNvPr id="0" name=""/>
        <dsp:cNvSpPr/>
      </dsp:nvSpPr>
      <dsp:spPr>
        <a:xfrm>
          <a:off x="2163466" y="488709"/>
          <a:ext cx="3902667" cy="3902667"/>
        </a:xfrm>
        <a:custGeom>
          <a:avLst/>
          <a:gdLst/>
          <a:ahLst/>
          <a:cxnLst/>
          <a:rect l="0" t="0" r="0" b="0"/>
          <a:pathLst>
            <a:path>
              <a:moveTo>
                <a:pt x="3899995" y="1849241"/>
              </a:moveTo>
              <a:arcTo wR="1951333" hR="1951333" stAng="21420057" swAng="219593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DE5B298-DCB8-4CD8-9662-FF29AB6C3F07}">
      <dsp:nvSpPr>
        <dsp:cNvPr id="0" name=""/>
        <dsp:cNvSpPr/>
      </dsp:nvSpPr>
      <dsp:spPr>
        <a:xfrm>
          <a:off x="4510332" y="3530274"/>
          <a:ext cx="1502866" cy="9768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Nezadatelná</a:t>
          </a:r>
        </a:p>
      </dsp:txBody>
      <dsp:txXfrm>
        <a:off x="4510332" y="3530274"/>
        <a:ext cx="1502866" cy="976863"/>
      </dsp:txXfrm>
    </dsp:sp>
    <dsp:sp modelId="{B1FECCE5-3398-487B-83F9-1F7DA0B13C95}">
      <dsp:nvSpPr>
        <dsp:cNvPr id="0" name=""/>
        <dsp:cNvSpPr/>
      </dsp:nvSpPr>
      <dsp:spPr>
        <a:xfrm>
          <a:off x="2163466" y="488709"/>
          <a:ext cx="3902667" cy="3902667"/>
        </a:xfrm>
        <a:custGeom>
          <a:avLst/>
          <a:gdLst/>
          <a:ahLst/>
          <a:cxnLst/>
          <a:rect l="0" t="0" r="0" b="0"/>
          <a:pathLst>
            <a:path>
              <a:moveTo>
                <a:pt x="2339116" y="3863748"/>
              </a:moveTo>
              <a:arcTo wR="1951333" hR="1951333" stAng="4712249" swAng="137550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AF34B8-7E7D-470F-A9A7-416401E3C18F}">
      <dsp:nvSpPr>
        <dsp:cNvPr id="0" name=""/>
        <dsp:cNvSpPr/>
      </dsp:nvSpPr>
      <dsp:spPr>
        <a:xfrm>
          <a:off x="2216401" y="3530274"/>
          <a:ext cx="1502866" cy="9768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nepromlčitelná</a:t>
          </a:r>
          <a:endParaRPr lang="cs-CZ" sz="1300" kern="1200" dirty="0"/>
        </a:p>
      </dsp:txBody>
      <dsp:txXfrm>
        <a:off x="2216401" y="3530274"/>
        <a:ext cx="1502866" cy="976863"/>
      </dsp:txXfrm>
    </dsp:sp>
    <dsp:sp modelId="{356DF4FE-7F02-4DD1-91AF-8070827B450D}">
      <dsp:nvSpPr>
        <dsp:cNvPr id="0" name=""/>
        <dsp:cNvSpPr/>
      </dsp:nvSpPr>
      <dsp:spPr>
        <a:xfrm>
          <a:off x="2163466" y="488709"/>
          <a:ext cx="3902667" cy="3902667"/>
        </a:xfrm>
        <a:custGeom>
          <a:avLst/>
          <a:gdLst/>
          <a:ahLst/>
          <a:cxnLst/>
          <a:rect l="0" t="0" r="0" b="0"/>
          <a:pathLst>
            <a:path>
              <a:moveTo>
                <a:pt x="326024" y="3031183"/>
              </a:moveTo>
              <a:arcTo wR="1951333" hR="1951333" stAng="8784005" swAng="2195937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EFB0CB-1575-4AA0-8D4C-6C345892B17E}">
      <dsp:nvSpPr>
        <dsp:cNvPr id="0" name=""/>
        <dsp:cNvSpPr/>
      </dsp:nvSpPr>
      <dsp:spPr>
        <a:xfrm>
          <a:off x="1507537" y="1348616"/>
          <a:ext cx="1502866" cy="9768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nezrušitelná</a:t>
          </a:r>
          <a:endParaRPr lang="cs-CZ" sz="1300" kern="1200" dirty="0"/>
        </a:p>
      </dsp:txBody>
      <dsp:txXfrm>
        <a:off x="1507537" y="1348616"/>
        <a:ext cx="1502866" cy="976863"/>
      </dsp:txXfrm>
    </dsp:sp>
    <dsp:sp modelId="{BA42D3C2-0BD6-4A04-92D8-FCC8C0BC489B}">
      <dsp:nvSpPr>
        <dsp:cNvPr id="0" name=""/>
        <dsp:cNvSpPr/>
      </dsp:nvSpPr>
      <dsp:spPr>
        <a:xfrm>
          <a:off x="2163466" y="488709"/>
          <a:ext cx="3902667" cy="3902667"/>
        </a:xfrm>
        <a:custGeom>
          <a:avLst/>
          <a:gdLst/>
          <a:ahLst/>
          <a:cxnLst/>
          <a:rect l="0" t="0" r="0" b="0"/>
          <a:pathLst>
            <a:path>
              <a:moveTo>
                <a:pt x="340065" y="850644"/>
              </a:moveTo>
              <a:arcTo wR="1951333" hR="1951333" stAng="12860266" swAng="1961062"/>
            </a:path>
          </a:pathLst>
        </a:custGeom>
        <a:noFill/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F4A03D9-ECC5-4228-8718-E81C942D1A80}">
      <dsp:nvSpPr>
        <dsp:cNvPr id="0" name=""/>
        <dsp:cNvSpPr/>
      </dsp:nvSpPr>
      <dsp:spPr>
        <a:xfrm>
          <a:off x="0" y="420929"/>
          <a:ext cx="8229600" cy="1103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Součást ústavního pořádku</a:t>
          </a:r>
          <a:endParaRPr lang="cs-CZ" sz="4600" kern="1200" dirty="0"/>
        </a:p>
      </dsp:txBody>
      <dsp:txXfrm>
        <a:off x="0" y="420929"/>
        <a:ext cx="8229600" cy="1103310"/>
      </dsp:txXfrm>
    </dsp:sp>
    <dsp:sp modelId="{C1157036-9038-4E5C-A16A-CE6E351380ED}">
      <dsp:nvSpPr>
        <dsp:cNvPr id="0" name=""/>
        <dsp:cNvSpPr/>
      </dsp:nvSpPr>
      <dsp:spPr>
        <a:xfrm>
          <a:off x="0" y="1524239"/>
          <a:ext cx="8229600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600" kern="1200" dirty="0" smtClean="0"/>
            <a:t>Přijata v roce 1992</a:t>
          </a:r>
          <a:endParaRPr lang="cs-CZ" sz="3600" kern="1200" dirty="0"/>
        </a:p>
      </dsp:txBody>
      <dsp:txXfrm>
        <a:off x="0" y="1524239"/>
        <a:ext cx="8229600" cy="761760"/>
      </dsp:txXfrm>
    </dsp:sp>
    <dsp:sp modelId="{A08E4F4C-083F-40BE-8FCB-8FA752791F54}">
      <dsp:nvSpPr>
        <dsp:cNvPr id="0" name=""/>
        <dsp:cNvSpPr/>
      </dsp:nvSpPr>
      <dsp:spPr>
        <a:xfrm>
          <a:off x="0" y="2286000"/>
          <a:ext cx="8229600" cy="11033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6 hlav a 44 článků</a:t>
          </a:r>
          <a:endParaRPr lang="cs-CZ" sz="4600" kern="1200" dirty="0"/>
        </a:p>
      </dsp:txBody>
      <dsp:txXfrm>
        <a:off x="0" y="2286000"/>
        <a:ext cx="8229600" cy="1103310"/>
      </dsp:txXfrm>
    </dsp:sp>
    <dsp:sp modelId="{CE72D0E1-F0C7-40FF-8814-929A759889D7}">
      <dsp:nvSpPr>
        <dsp:cNvPr id="0" name=""/>
        <dsp:cNvSpPr/>
      </dsp:nvSpPr>
      <dsp:spPr>
        <a:xfrm>
          <a:off x="0" y="3389310"/>
          <a:ext cx="8229600" cy="7617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3600" kern="1200" dirty="0" smtClean="0"/>
            <a:t>Zákon č. 2/1993 Sb.</a:t>
          </a:r>
          <a:endParaRPr lang="cs-CZ" sz="3600" kern="1200" dirty="0"/>
        </a:p>
      </dsp:txBody>
      <dsp:txXfrm>
        <a:off x="0" y="3389310"/>
        <a:ext cx="8229600" cy="76176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528BA74-8AB9-471F-A9BC-6BB5A1B3C524}">
      <dsp:nvSpPr>
        <dsp:cNvPr id="0" name=""/>
        <dsp:cNvSpPr/>
      </dsp:nvSpPr>
      <dsp:spPr>
        <a:xfrm rot="5400000">
          <a:off x="4664502" y="-1782484"/>
          <a:ext cx="1051669" cy="4885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1215</a:t>
          </a:r>
          <a:endParaRPr lang="cs-CZ" sz="21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Omezení pravomoci krále barony</a:t>
          </a:r>
          <a:endParaRPr lang="cs-CZ" sz="2100" kern="1200" dirty="0"/>
        </a:p>
      </dsp:txBody>
      <dsp:txXfrm rot="5400000">
        <a:off x="4664502" y="-1782484"/>
        <a:ext cx="1051669" cy="4885022"/>
      </dsp:txXfrm>
    </dsp:sp>
    <dsp:sp modelId="{58CC2E9A-6991-4620-BE45-292F728AD071}">
      <dsp:nvSpPr>
        <dsp:cNvPr id="0" name=""/>
        <dsp:cNvSpPr/>
      </dsp:nvSpPr>
      <dsp:spPr>
        <a:xfrm>
          <a:off x="0" y="2733"/>
          <a:ext cx="2747825" cy="13145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err="1" smtClean="0"/>
            <a:t>Magna</a:t>
          </a:r>
          <a:r>
            <a:rPr lang="cs-CZ" sz="2300" kern="1200" dirty="0" smtClean="0"/>
            <a:t> charta </a:t>
          </a:r>
          <a:r>
            <a:rPr lang="cs-CZ" sz="2300" kern="1200" dirty="0" err="1" smtClean="0"/>
            <a:t>libertatum</a:t>
          </a:r>
          <a:endParaRPr lang="cs-CZ" sz="2300" kern="1200" dirty="0"/>
        </a:p>
      </dsp:txBody>
      <dsp:txXfrm>
        <a:off x="0" y="2733"/>
        <a:ext cx="2747825" cy="1314586"/>
      </dsp:txXfrm>
    </dsp:sp>
    <dsp:sp modelId="{BCD8B804-FD41-4572-992C-45CA454A2508}">
      <dsp:nvSpPr>
        <dsp:cNvPr id="0" name=""/>
        <dsp:cNvSpPr/>
      </dsp:nvSpPr>
      <dsp:spPr>
        <a:xfrm rot="5400000">
          <a:off x="4664502" y="-402169"/>
          <a:ext cx="1051669" cy="4885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1776</a:t>
          </a:r>
          <a:endParaRPr lang="cs-CZ" sz="2100" kern="1200" dirty="0"/>
        </a:p>
      </dsp:txBody>
      <dsp:txXfrm rot="5400000">
        <a:off x="4664502" y="-402169"/>
        <a:ext cx="1051669" cy="4885022"/>
      </dsp:txXfrm>
    </dsp:sp>
    <dsp:sp modelId="{EBCF35D2-41FE-4285-9A25-219E705E80A6}">
      <dsp:nvSpPr>
        <dsp:cNvPr id="0" name=""/>
        <dsp:cNvSpPr/>
      </dsp:nvSpPr>
      <dsp:spPr>
        <a:xfrm>
          <a:off x="0" y="1383048"/>
          <a:ext cx="2747825" cy="13145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Deklarace nezávislosti USA</a:t>
          </a:r>
          <a:endParaRPr lang="cs-CZ" sz="2300" kern="1200" dirty="0"/>
        </a:p>
      </dsp:txBody>
      <dsp:txXfrm>
        <a:off x="0" y="1383048"/>
        <a:ext cx="2747825" cy="1314586"/>
      </dsp:txXfrm>
    </dsp:sp>
    <dsp:sp modelId="{1417B2F7-C2A7-4B48-B7B5-55FDC1E642A5}">
      <dsp:nvSpPr>
        <dsp:cNvPr id="0" name=""/>
        <dsp:cNvSpPr/>
      </dsp:nvSpPr>
      <dsp:spPr>
        <a:xfrm rot="5400000">
          <a:off x="4664502" y="1007351"/>
          <a:ext cx="1051669" cy="4885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1789</a:t>
          </a:r>
          <a:endParaRPr lang="cs-CZ" sz="2100" kern="1200" dirty="0"/>
        </a:p>
      </dsp:txBody>
      <dsp:txXfrm rot="5400000">
        <a:off x="4664502" y="1007351"/>
        <a:ext cx="1051669" cy="4885022"/>
      </dsp:txXfrm>
    </dsp:sp>
    <dsp:sp modelId="{C0825AA1-2B90-49DD-B83A-221CDB85B967}">
      <dsp:nvSpPr>
        <dsp:cNvPr id="0" name=""/>
        <dsp:cNvSpPr/>
      </dsp:nvSpPr>
      <dsp:spPr>
        <a:xfrm>
          <a:off x="0" y="2763364"/>
          <a:ext cx="2747825" cy="13145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Deklarace práv člověka a občana</a:t>
          </a:r>
          <a:endParaRPr lang="cs-CZ" sz="2300" kern="1200" dirty="0"/>
        </a:p>
      </dsp:txBody>
      <dsp:txXfrm>
        <a:off x="0" y="2763364"/>
        <a:ext cx="2747825" cy="1314586"/>
      </dsp:txXfrm>
    </dsp:sp>
    <dsp:sp modelId="{7BF33282-D41C-46EA-A199-F2F64A650D31}">
      <dsp:nvSpPr>
        <dsp:cNvPr id="0" name=""/>
        <dsp:cNvSpPr/>
      </dsp:nvSpPr>
      <dsp:spPr>
        <a:xfrm rot="5400000">
          <a:off x="4664502" y="2358462"/>
          <a:ext cx="1051669" cy="4885022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1950</a:t>
          </a:r>
          <a:endParaRPr lang="cs-CZ" sz="2100" kern="1200" dirty="0"/>
        </a:p>
      </dsp:txBody>
      <dsp:txXfrm rot="5400000">
        <a:off x="4664502" y="2358462"/>
        <a:ext cx="1051669" cy="4885022"/>
      </dsp:txXfrm>
    </dsp:sp>
    <dsp:sp modelId="{69569894-080A-400F-9FD7-8BE48937ED53}">
      <dsp:nvSpPr>
        <dsp:cNvPr id="0" name=""/>
        <dsp:cNvSpPr/>
      </dsp:nvSpPr>
      <dsp:spPr>
        <a:xfrm>
          <a:off x="0" y="4143680"/>
          <a:ext cx="2747825" cy="131458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Úmluva o ochraně lidských práv a svobod </a:t>
          </a:r>
          <a:endParaRPr lang="cs-CZ" sz="2300" kern="1200" dirty="0"/>
        </a:p>
      </dsp:txBody>
      <dsp:txXfrm>
        <a:off x="0" y="4143680"/>
        <a:ext cx="2747825" cy="1314586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47D05FC-9B82-45EC-8E37-F88B8A7DDEC7}">
      <dsp:nvSpPr>
        <dsp:cNvPr id="0" name=""/>
        <dsp:cNvSpPr/>
      </dsp:nvSpPr>
      <dsp:spPr>
        <a:xfrm>
          <a:off x="1097" y="81307"/>
          <a:ext cx="2192622" cy="877049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17145" rIns="0" bIns="17145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Témata</a:t>
          </a:r>
          <a:endParaRPr lang="cs-CZ" sz="2700" kern="1200" dirty="0"/>
        </a:p>
      </dsp:txBody>
      <dsp:txXfrm>
        <a:off x="1097" y="81307"/>
        <a:ext cx="2192622" cy="877049"/>
      </dsp:txXfrm>
    </dsp:sp>
    <dsp:sp modelId="{93D9E7C2-9A6D-4FA2-A49B-5D1C42D1D5CD}">
      <dsp:nvSpPr>
        <dsp:cNvPr id="0" name=""/>
        <dsp:cNvSpPr/>
      </dsp:nvSpPr>
      <dsp:spPr>
        <a:xfrm>
          <a:off x="1908679" y="155856"/>
          <a:ext cx="1819876" cy="727950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Političtí vězni</a:t>
          </a:r>
          <a:endParaRPr lang="cs-CZ" sz="1600" kern="1200" dirty="0"/>
        </a:p>
      </dsp:txBody>
      <dsp:txXfrm>
        <a:off x="1908679" y="155856"/>
        <a:ext cx="1819876" cy="727950"/>
      </dsp:txXfrm>
    </dsp:sp>
    <dsp:sp modelId="{8114CCC8-CF97-4BD6-BE11-0B03691BB4E5}">
      <dsp:nvSpPr>
        <dsp:cNvPr id="0" name=""/>
        <dsp:cNvSpPr/>
      </dsp:nvSpPr>
      <dsp:spPr>
        <a:xfrm>
          <a:off x="3473773" y="155856"/>
          <a:ext cx="1819876" cy="727950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Stop mučení a násilí</a:t>
          </a:r>
          <a:endParaRPr lang="cs-CZ" sz="1600" b="0" kern="1200" dirty="0"/>
        </a:p>
      </dsp:txBody>
      <dsp:txXfrm>
        <a:off x="3473773" y="155856"/>
        <a:ext cx="1819876" cy="727950"/>
      </dsp:txXfrm>
    </dsp:sp>
    <dsp:sp modelId="{50FAD8AB-715A-4BEF-9271-12D61469B32B}">
      <dsp:nvSpPr>
        <dsp:cNvPr id="0" name=""/>
        <dsp:cNvSpPr/>
      </dsp:nvSpPr>
      <dsp:spPr>
        <a:xfrm>
          <a:off x="5038867" y="155856"/>
          <a:ext cx="1819876" cy="727950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Práva uprchlíků</a:t>
          </a:r>
          <a:endParaRPr lang="cs-CZ" sz="1600" b="0" kern="1200" dirty="0"/>
        </a:p>
      </dsp:txBody>
      <dsp:txXfrm>
        <a:off x="5038867" y="155856"/>
        <a:ext cx="1819876" cy="727950"/>
      </dsp:txXfrm>
    </dsp:sp>
    <dsp:sp modelId="{10124A66-EC79-48B9-9B3B-3BCEC3BCC70B}">
      <dsp:nvSpPr>
        <dsp:cNvPr id="0" name=""/>
        <dsp:cNvSpPr/>
      </dsp:nvSpPr>
      <dsp:spPr>
        <a:xfrm>
          <a:off x="6603961" y="155856"/>
          <a:ext cx="1819876" cy="727950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Zrušení trestu smrtí</a:t>
          </a:r>
          <a:endParaRPr lang="cs-CZ" sz="1600" b="0" kern="1200" dirty="0"/>
        </a:p>
      </dsp:txBody>
      <dsp:txXfrm>
        <a:off x="6603961" y="155856"/>
        <a:ext cx="1819876" cy="7279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ADD3513-E45A-459C-ABFA-89A9946A25EA}" type="datetimeFigureOut">
              <a:rPr lang="cs-CZ" smtClean="0"/>
              <a:pPr/>
              <a:t>1.4.2014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43608" y="1772815"/>
          <a:ext cx="7776864" cy="4896543"/>
        </p:xfrm>
        <a:graphic>
          <a:graphicData uri="http://schemas.openxmlformats.org/drawingml/2006/table">
            <a:tbl>
              <a:tblPr/>
              <a:tblGrid>
                <a:gridCol w="1980669"/>
                <a:gridCol w="5796195"/>
              </a:tblGrid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428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Lidská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práva a svobody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4288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13428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pojem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800" baseline="0" dirty="0" smtClean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lidská práva a svobody, provézt členění LZPS a uvést další dokumenty a organizace, zabývající se lidskými právy. 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4446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27. 9. 2013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5" name="Skupina 10"/>
          <p:cNvGrpSpPr>
            <a:grpSpLocks/>
          </p:cNvGrpSpPr>
          <p:nvPr/>
        </p:nvGrpSpPr>
        <p:grpSpPr bwMode="auto">
          <a:xfrm>
            <a:off x="323528" y="228600"/>
            <a:ext cx="8639497" cy="1400200"/>
            <a:chOff x="0" y="0"/>
            <a:chExt cx="88837" cy="15314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Svoboda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Stav osoby jednající z vlastní vůle, bez vnějšího donucení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Není to anarchie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Je omezena svobodou </a:t>
            </a:r>
          </a:p>
          <a:p>
            <a:pPr>
              <a:buNone/>
            </a:pPr>
            <a:r>
              <a:rPr lang="cs-CZ" dirty="0" smtClean="0"/>
              <a:t>	ostatních lidí</a:t>
            </a:r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</p:txBody>
      </p:sp>
      <p:pic>
        <p:nvPicPr>
          <p:cNvPr id="5" name="Obrázek 4" descr="MH90040075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48375" y="270892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LIDSKÁ PRÁVA jsou….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Listina základních práv a svobod ČR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Lidská práva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Práva fyzických osob, vyplývající z pouhé příslušnosti k lidskému rodu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Vyplývají z lidské přirozenosti a principů humanity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Různé oblasti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Např. právo na život, zákaz</a:t>
            </a:r>
          </a:p>
          <a:p>
            <a:pPr>
              <a:buNone/>
            </a:pPr>
            <a:r>
              <a:rPr lang="cs-CZ" dirty="0" smtClean="0"/>
              <a:t>	mučení, svoboda pohybu, ..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 descr="MH90033607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00192" y="3573016"/>
            <a:ext cx="2555925" cy="25559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LZPS - obsah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Preambule</a:t>
            </a:r>
          </a:p>
          <a:p>
            <a:r>
              <a:rPr lang="cs-CZ" dirty="0" smtClean="0"/>
              <a:t>Hodnoty a zásady ČR</a:t>
            </a:r>
          </a:p>
          <a:p>
            <a:r>
              <a:rPr lang="cs-CZ" dirty="0" smtClean="0"/>
              <a:t>Respekt k přirozeným právům člověka a občana</a:t>
            </a:r>
          </a:p>
          <a:p>
            <a:r>
              <a:rPr lang="cs-CZ" dirty="0" smtClean="0"/>
              <a:t>návaznost na tradice humanismu a demokracie</a:t>
            </a:r>
          </a:p>
          <a:p>
            <a:r>
              <a:rPr lang="cs-CZ" dirty="0" smtClean="0"/>
              <a:t>+ ohlédnutí do minulosti, kdy lidská práva byly potlačovány (absolutismus, komunismus)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LZPS - obsah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5114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u="sng" dirty="0" smtClean="0"/>
              <a:t>Hlava I. -  obecná ustanovení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Zásada demokracie,princip rovnosti</a:t>
            </a:r>
          </a:p>
          <a:p>
            <a:pPr>
              <a:buNone/>
            </a:pPr>
            <a:r>
              <a:rPr lang="cs-CZ" u="sng" dirty="0" smtClean="0"/>
              <a:t>Hlava II. </a:t>
            </a:r>
          </a:p>
          <a:p>
            <a:pPr>
              <a:buNone/>
            </a:pPr>
            <a:r>
              <a:rPr lang="cs-CZ" i="1" u="sng" dirty="0" smtClean="0"/>
              <a:t>1) Základní lidská práva a svobody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Právo na život, zákaz mučení a nucených prací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Osobní svoboda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Právo vlastnit majetek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611px-Stocks_(PSF)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4149080"/>
            <a:ext cx="2203516" cy="2160240"/>
          </a:xfrm>
          <a:prstGeom prst="rect">
            <a:avLst/>
          </a:prstGeom>
        </p:spPr>
      </p:pic>
      <p:cxnSp>
        <p:nvCxnSpPr>
          <p:cNvPr id="7" name="Pravoúhlá spojovací čára 6"/>
          <p:cNvCxnSpPr/>
          <p:nvPr/>
        </p:nvCxnSpPr>
        <p:spPr>
          <a:xfrm>
            <a:off x="5652120" y="4005064"/>
            <a:ext cx="914400" cy="914400"/>
          </a:xfrm>
          <a:prstGeom prst="bentConnector3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LZPS - obsah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511404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Nedotknutelnost obydlí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Svoboda pohybu a pobytu, </a:t>
            </a:r>
          </a:p>
          <a:p>
            <a:pPr>
              <a:buNone/>
            </a:pPr>
            <a:r>
              <a:rPr lang="cs-CZ" dirty="0" smtClean="0"/>
              <a:t>	myšlení a svědomí</a:t>
            </a:r>
          </a:p>
          <a:p>
            <a:pPr>
              <a:buNone/>
            </a:pPr>
            <a:r>
              <a:rPr lang="cs-CZ" u="sng" dirty="0" smtClean="0"/>
              <a:t>Hlava II. </a:t>
            </a:r>
          </a:p>
          <a:p>
            <a:pPr>
              <a:buNone/>
            </a:pPr>
            <a:r>
              <a:rPr lang="cs-CZ" i="1" u="sng" dirty="0" smtClean="0"/>
              <a:t>2) Politická práva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Svoboda projevu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Právo na informace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Petiční právo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Shromažďovací právo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 descr="Prague_November_1989_-_Old_Town_Squar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60032" y="2492896"/>
            <a:ext cx="4026561" cy="2657897"/>
          </a:xfrm>
          <a:prstGeom prst="rect">
            <a:avLst/>
          </a:prstGeom>
        </p:spPr>
      </p:pic>
      <p:sp>
        <p:nvSpPr>
          <p:cNvPr id="7" name="Šipka ohnutá nahoru 6"/>
          <p:cNvSpPr/>
          <p:nvPr/>
        </p:nvSpPr>
        <p:spPr>
          <a:xfrm>
            <a:off x="5292080" y="5373216"/>
            <a:ext cx="850392" cy="731520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LZPS - obsah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5114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Hlava III. –práva národnostních a etnických menšin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err="1" smtClean="0"/>
              <a:t>antidiskriminační</a:t>
            </a:r>
            <a:r>
              <a:rPr lang="cs-CZ" sz="2800" dirty="0" smtClean="0"/>
              <a:t> ustanovení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400" u="sng" dirty="0" smtClean="0"/>
              <a:t>Hlava IV. – </a:t>
            </a:r>
            <a:r>
              <a:rPr lang="cs-CZ" sz="2400" u="sng" dirty="0" err="1" smtClean="0"/>
              <a:t>hopodářská</a:t>
            </a:r>
            <a:r>
              <a:rPr lang="cs-CZ" sz="2400" u="sng" dirty="0" smtClean="0"/>
              <a:t>, sociální a kulturní práva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Svobodná volba povolání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Hmotné zabezpečení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Ochrana rodiny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Právo na vzdělání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pPr>
              <a:buNone/>
            </a:pPr>
            <a:endParaRPr lang="cs-CZ" sz="2400" u="sng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8" name="Obrázek 7" descr="MH90043931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3501008"/>
            <a:ext cx="2591569" cy="2591569"/>
          </a:xfrm>
          <a:prstGeom prst="rect">
            <a:avLst/>
          </a:prstGeom>
        </p:spPr>
      </p:pic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LZPS - obsah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511404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Hlava V. – Právo na soudní a jinou právní ochranu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Spravedlivý proces 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Presumpce neviny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Zákonný soudce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400" u="sng" dirty="0" smtClean="0"/>
              <a:t>Hlava VI. – Ustanovení společná </a:t>
            </a:r>
            <a:endParaRPr lang="cs-CZ" sz="2400" u="sng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Pojem občan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Azyl pro cizince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Omezení práva podnikat</a:t>
            </a:r>
            <a:endParaRPr lang="cs-CZ" sz="24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7" name="Obrázek 6" descr="MH90005620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5417" y="2708921"/>
            <a:ext cx="2880320" cy="288032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dokumenty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882775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/>
          <p:cNvGraphicFramePr/>
          <p:nvPr/>
        </p:nvGraphicFramePr>
        <p:xfrm>
          <a:off x="467544" y="1397000"/>
          <a:ext cx="7632848" cy="5461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AsOne/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Instituce  na ochranu lidských práv</a:t>
            </a:r>
            <a:endParaRPr lang="cs-CZ" sz="3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Komise pro lidská práva (OSN)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Evropská komise pro lidská práva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Evropský soud pro lidská práva</a:t>
            </a:r>
            <a:endParaRPr lang="cs-CZ" sz="2400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2400" dirty="0" smtClean="0"/>
              <a:t>	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Amnesty</a:t>
            </a:r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International</a:t>
            </a:r>
            <a:endParaRPr lang="cs-CZ" sz="2800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2000" dirty="0" smtClean="0"/>
              <a:t>- Nezávislá organizace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pic>
        <p:nvPicPr>
          <p:cNvPr id="6" name="Obrázek 5" descr="Not-AI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2780928"/>
            <a:ext cx="2376264" cy="2376264"/>
          </a:xfrm>
          <a:prstGeom prst="rect">
            <a:avLst/>
          </a:prstGeom>
        </p:spPr>
      </p:pic>
      <p:graphicFrame>
        <p:nvGraphicFramePr>
          <p:cNvPr id="8" name="Diagram 7"/>
          <p:cNvGraphicFramePr/>
          <p:nvPr/>
        </p:nvGraphicFramePr>
        <p:xfrm>
          <a:off x="395536" y="5517232"/>
          <a:ext cx="8424936" cy="1039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Pochod za lidská práva </a:t>
            </a:r>
            <a:br>
              <a:rPr lang="cs-CZ" dirty="0" smtClean="0"/>
            </a:br>
            <a:r>
              <a:rPr lang="cs-CZ" dirty="0" smtClean="0"/>
              <a:t>Washington 1963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511404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5" name="Obrázek 4" descr="1963_march_on_washingto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44550" y="1539250"/>
            <a:ext cx="6535762" cy="439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 na závěr…</a:t>
            </a:r>
            <a:br>
              <a:rPr lang="cs-CZ" dirty="0" smtClean="0"/>
            </a:br>
            <a:r>
              <a:rPr lang="cs-CZ" dirty="0" smtClean="0"/>
              <a:t>(Doplňte chybějící slova)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514350" indent="-514350" algn="just">
              <a:buNone/>
            </a:pPr>
            <a:r>
              <a:rPr lang="cs-CZ" sz="1800" dirty="0" smtClean="0"/>
              <a:t>1) Lidská práva jsou: </a:t>
            </a:r>
          </a:p>
          <a:p>
            <a:pPr marL="514350" indent="-514350" algn="just">
              <a:buNone/>
            </a:pPr>
            <a:r>
              <a:rPr lang="cs-CZ" sz="1800" dirty="0" smtClean="0"/>
              <a:t>______, _____, _____, _____a _____.</a:t>
            </a:r>
          </a:p>
          <a:p>
            <a:pPr marL="514350" indent="-514350" algn="just">
              <a:buNone/>
            </a:pPr>
            <a:endParaRPr lang="cs-CZ" sz="1800" dirty="0" smtClean="0"/>
          </a:p>
          <a:p>
            <a:pPr marL="514350" indent="-514350" algn="just">
              <a:buNone/>
            </a:pPr>
            <a:r>
              <a:rPr lang="cs-CZ" sz="1800" dirty="0" smtClean="0"/>
              <a:t>2) </a:t>
            </a:r>
            <a:r>
              <a:rPr lang="cs-CZ" sz="1800" dirty="0" smtClean="0"/>
              <a:t> LZPS má __ hlav a __ článků.</a:t>
            </a:r>
          </a:p>
          <a:p>
            <a:pPr marL="514350" indent="-514350" algn="just">
              <a:buNone/>
            </a:pPr>
            <a:endParaRPr lang="cs-CZ" sz="1800" dirty="0" smtClean="0"/>
          </a:p>
          <a:p>
            <a:pPr marL="514350" indent="-514350" algn="just">
              <a:buNone/>
            </a:pPr>
            <a:r>
              <a:rPr lang="cs-CZ" sz="1800" dirty="0" smtClean="0"/>
              <a:t>3) Mezi politická práva patří např. _____, _____ a _____.</a:t>
            </a:r>
          </a:p>
          <a:p>
            <a:pPr marL="514350" indent="-514350" algn="just">
              <a:buNone/>
            </a:pPr>
            <a:endParaRPr lang="cs-CZ" sz="1800" dirty="0" smtClean="0"/>
          </a:p>
          <a:p>
            <a:pPr marL="514350" indent="-514350" algn="just">
              <a:buNone/>
            </a:pPr>
            <a:r>
              <a:rPr lang="cs-CZ" sz="1800" dirty="0" smtClean="0"/>
              <a:t>4)  </a:t>
            </a:r>
            <a:r>
              <a:rPr lang="cs-CZ" sz="1800" dirty="0" err="1" smtClean="0"/>
              <a:t>Magna</a:t>
            </a:r>
            <a:r>
              <a:rPr lang="cs-CZ" sz="1800" dirty="0" smtClean="0"/>
              <a:t> charta </a:t>
            </a:r>
            <a:r>
              <a:rPr lang="cs-CZ" sz="1800" dirty="0" err="1" smtClean="0"/>
              <a:t>libertatum</a:t>
            </a:r>
            <a:r>
              <a:rPr lang="cs-CZ" sz="1800" dirty="0" smtClean="0"/>
              <a:t> je z roku ____.</a:t>
            </a:r>
          </a:p>
          <a:p>
            <a:pPr marL="514350" indent="-514350" algn="just">
              <a:buNone/>
            </a:pPr>
            <a:endParaRPr lang="cs-CZ" sz="1800" dirty="0" smtClean="0"/>
          </a:p>
          <a:p>
            <a:pPr marL="514350" indent="-514350" algn="just">
              <a:buNone/>
            </a:pPr>
            <a:r>
              <a:rPr lang="cs-CZ" sz="1800" dirty="0" smtClean="0"/>
              <a:t>5) Nezávislá organizace mající ve znaku svíci s ostnatým drátem je _____________.</a:t>
            </a:r>
            <a:endParaRPr lang="cs-CZ" sz="18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>
              <a:buNone/>
            </a:pPr>
            <a:r>
              <a:rPr lang="cs-CZ" sz="1800" dirty="0" smtClean="0"/>
              <a:t> universální,nezcizitelná, nezadatelná, nepromlčitelná a nezrušitelná</a:t>
            </a:r>
          </a:p>
          <a:p>
            <a:pPr algn="just">
              <a:buNone/>
            </a:pPr>
            <a:r>
              <a:rPr lang="cs-CZ" sz="1800" dirty="0" smtClean="0"/>
              <a:t>6, 44</a:t>
            </a:r>
          </a:p>
          <a:p>
            <a:pPr algn="just">
              <a:buNone/>
            </a:pPr>
            <a:endParaRPr lang="cs-CZ" sz="1800" dirty="0" smtClean="0"/>
          </a:p>
          <a:p>
            <a:pPr algn="just">
              <a:buNone/>
            </a:pPr>
            <a:r>
              <a:rPr lang="cs-CZ" sz="1600" dirty="0" smtClean="0"/>
              <a:t>Např. právo na informace, svoboda projevu, právo shromažďovací</a:t>
            </a:r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r>
              <a:rPr lang="cs-CZ" sz="1600" dirty="0" smtClean="0"/>
              <a:t>1215</a:t>
            </a:r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endParaRPr lang="cs-CZ" sz="1600" dirty="0" smtClean="0"/>
          </a:p>
          <a:p>
            <a:pPr algn="just">
              <a:buNone/>
            </a:pPr>
            <a:r>
              <a:rPr lang="cs-CZ" sz="1600" dirty="0" err="1" smtClean="0"/>
              <a:t>Amnesty</a:t>
            </a:r>
            <a:r>
              <a:rPr lang="cs-CZ" sz="1600" dirty="0" smtClean="0"/>
              <a:t> </a:t>
            </a:r>
            <a:r>
              <a:rPr lang="cs-CZ" sz="1600" dirty="0" err="1" smtClean="0"/>
              <a:t>international</a:t>
            </a: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400600"/>
          </a:xfrm>
        </p:spPr>
        <p:txBody>
          <a:bodyPr>
            <a:normAutofit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FORESMAN SCOTT.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22.2.2014]. Dostupný na WWW:http://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</a:t>
            </a:r>
            <a:r>
              <a:rPr lang="cs-CZ" sz="1400" dirty="0" err="1" smtClean="0"/>
              <a:t>Stocks</a:t>
            </a:r>
            <a:r>
              <a:rPr lang="cs-CZ" sz="1400" dirty="0" smtClean="0"/>
              <a:t>_(PSF).</a:t>
            </a:r>
            <a:r>
              <a:rPr lang="cs-CZ" sz="1400" dirty="0" err="1" smtClean="0"/>
              <a:t>png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pt-BR" sz="1400" dirty="0" smtClean="0"/>
              <a:t>AUTOR NEUVEDEN.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22.2.2014]. Dostupný na WWW:http://office.microsoft.com/cs</a:t>
            </a:r>
            <a:r>
              <a:rPr lang="cs-CZ" sz="1400" dirty="0" smtClean="0"/>
              <a:t>-</a:t>
            </a:r>
            <a:r>
              <a:rPr lang="pt-BR" sz="1400" dirty="0" smtClean="0"/>
              <a:t>cz/images/results.aspx?qu=mimimko&amp;ex=1#ai:MC900336072|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SCHERMAN, ROWLAND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pt-BR" sz="1400" i="1" dirty="0" smtClean="0"/>
              <a:t>/</a:t>
            </a:r>
            <a:r>
              <a:rPr lang="pt-BR" sz="1400" dirty="0" smtClean="0"/>
              <a:t> [online]. [cit. 22.2.2014]. Dostupný na WWW:http://commons.wikimedia.org/wiki/File:1963_march_on_washington.jpg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22.2.2014]. Dostupný na WWW:http://office.microsoft.com/cs-cz/images/results.aspx?qu=socha+svobody&amp;ex=1#ai:MP900400751|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ENUVEDEN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22.2.2014]. Dostupný na WWW:</a:t>
            </a:r>
            <a:r>
              <a:rPr lang="cs-CZ" sz="1400" dirty="0" smtClean="0"/>
              <a:t>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=%C3%9AKOL&amp;ex=1#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:MC900230824|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</a:t>
            </a:r>
            <a:r>
              <a:rPr lang="cs-CZ" sz="1400" i="1" dirty="0" smtClean="0"/>
              <a:t>,.</a:t>
            </a:r>
            <a:r>
              <a:rPr lang="cs-CZ" sz="1400" i="1" dirty="0" err="1" smtClean="0"/>
              <a:t>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pt-BR" sz="1400" i="1" dirty="0" smtClean="0"/>
              <a:t>/</a:t>
            </a:r>
            <a:r>
              <a:rPr lang="pt-BR" sz="1400" dirty="0" smtClean="0"/>
              <a:t> [online]. [cit. 22.2.2014]. Dostupný na WWW:http://commons.wikimedia.org/wiki/File:Prague_November_1989_-_Old_Town_Square.jpg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FOTOLIA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22.2.2014]. Dostupný na WWW:</a:t>
            </a:r>
            <a:r>
              <a:rPr lang="cs-CZ" sz="1400" dirty="0" smtClean="0"/>
              <a:t>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=rodina&amp;ex=1#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:MP900439315|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22.2.2014]. Dostupný na </a:t>
            </a:r>
            <a:r>
              <a:rPr lang="pt-BR" sz="1400" dirty="0" smtClean="0"/>
              <a:t>WWW</a:t>
            </a:r>
            <a:r>
              <a:rPr lang="cs-CZ" sz="1400" dirty="0" smtClean="0"/>
              <a:t>:http://office.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=proces&amp;ex=1#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:MC900056209|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TCORP</a:t>
            </a:r>
            <a:r>
              <a:rPr lang="pt-BR" sz="1400" dirty="0" smtClean="0"/>
              <a:t>.</a:t>
            </a:r>
            <a:r>
              <a:rPr lang="pt-BR" sz="1400" dirty="0" smtClean="0"/>
              <a:t> </a:t>
            </a:r>
            <a:r>
              <a:rPr lang="pt-BR" sz="1400" i="1" dirty="0" smtClean="0"/>
              <a:t>http://</a:t>
            </a:r>
            <a:r>
              <a:rPr lang="cs-CZ" sz="1400" i="1" dirty="0" err="1" smtClean="0"/>
              <a:t>commons.wikimedia</a:t>
            </a:r>
            <a:r>
              <a:rPr lang="cs-CZ" sz="1400" i="1" dirty="0" smtClean="0"/>
              <a:t>,.</a:t>
            </a:r>
            <a:r>
              <a:rPr lang="cs-CZ" sz="1400" i="1" dirty="0" err="1" smtClean="0"/>
              <a:t>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pt-BR" sz="1400" i="1" dirty="0" smtClean="0"/>
              <a:t>/</a:t>
            </a:r>
            <a:r>
              <a:rPr lang="pt-BR" sz="1400" dirty="0" smtClean="0"/>
              <a:t> [online]. [cit. 22.2.2014]. </a:t>
            </a:r>
            <a:r>
              <a:rPr lang="pt-BR" sz="1400" dirty="0" smtClean="0"/>
              <a:t>Dostupný </a:t>
            </a:r>
            <a:r>
              <a:rPr lang="pt-BR" sz="1400" dirty="0" smtClean="0"/>
              <a:t>na WWW:http://commons.wikimedia.org/wiki/File:Not-AI.gif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DUDÁK</a:t>
            </a:r>
            <a:r>
              <a:rPr lang="cs-CZ" sz="1400" dirty="0" smtClean="0"/>
              <a:t>, Vladislav, a kol. Občanská nauka pro SOŠ.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SPN – pedagogické nakladatelství, 2003, 326 s. ISBN 80-7235-233-4.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DVOŘÁK, Jan, a kol. Odmaturuj ze </a:t>
            </a:r>
            <a:r>
              <a:rPr lang="cs-CZ" sz="1400" dirty="0" smtClean="0"/>
              <a:t>společenských </a:t>
            </a:r>
            <a:r>
              <a:rPr lang="cs-CZ" sz="1400" dirty="0" smtClean="0"/>
              <a:t>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978-80-7358-122-0.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1235</TotalTime>
  <Words>461</Words>
  <Application>Microsoft Office PowerPoint</Application>
  <PresentationFormat>Předvádění na obrazovce (4:3)</PresentationFormat>
  <Paragraphs>158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Snímek 1</vt:lpstr>
      <vt:lpstr>Svoboda</vt:lpstr>
      <vt:lpstr>LIDSKÁ PRÁVA jsou….</vt:lpstr>
      <vt:lpstr>Listina základních práv a svobod ČR</vt:lpstr>
      <vt:lpstr>Lidská práva </vt:lpstr>
      <vt:lpstr>LZPS - obsah</vt:lpstr>
      <vt:lpstr>LZPS - obsah </vt:lpstr>
      <vt:lpstr>LZPS - obsah </vt:lpstr>
      <vt:lpstr>LZPS - obsah </vt:lpstr>
      <vt:lpstr>LZPS - obsah </vt:lpstr>
      <vt:lpstr>Další dokumenty</vt:lpstr>
      <vt:lpstr>Instituce  na ochranu lidských práv</vt:lpstr>
      <vt:lpstr>Pochod za lidská práva  Washington 1963 </vt:lpstr>
      <vt:lpstr>Úkol na závěr… (Doplňte chybějící slova)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129</cp:revision>
  <dcterms:created xsi:type="dcterms:W3CDTF">2014-02-22T13:00:24Z</dcterms:created>
  <dcterms:modified xsi:type="dcterms:W3CDTF">2014-04-01T09:30:55Z</dcterms:modified>
</cp:coreProperties>
</file>