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1" r:id="rId3"/>
    <p:sldId id="260" r:id="rId4"/>
    <p:sldId id="257" r:id="rId5"/>
    <p:sldId id="265" r:id="rId6"/>
    <p:sldId id="273" r:id="rId7"/>
    <p:sldId id="272" r:id="rId8"/>
    <p:sldId id="271" r:id="rId9"/>
    <p:sldId id="264" r:id="rId10"/>
    <p:sldId id="258" r:id="rId11"/>
    <p:sldId id="259" r:id="rId12"/>
    <p:sldId id="262" r:id="rId13"/>
    <p:sldId id="263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68" d="100"/>
          <a:sy n="68" d="100"/>
        </p:scale>
        <p:origin x="-1458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1F19F4-FBE2-4D43-AD13-CCC6F9C399CC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1A60EA8-A735-48B5-86A1-6DE3BD2807C3}">
      <dgm:prSet phldrT="[Text]"/>
      <dgm:spPr/>
      <dgm:t>
        <a:bodyPr/>
        <a:lstStyle/>
        <a:p>
          <a:r>
            <a:rPr lang="cs-CZ" b="1" dirty="0" smtClean="0"/>
            <a:t>1. JUDr. Otakar </a:t>
          </a:r>
          <a:r>
            <a:rPr lang="cs-CZ" b="1" dirty="0" err="1" smtClean="0"/>
            <a:t>Motejl</a:t>
          </a:r>
          <a:endParaRPr lang="cs-CZ" b="1" dirty="0"/>
        </a:p>
      </dgm:t>
    </dgm:pt>
    <dgm:pt modelId="{62144923-CCA0-406A-8E6E-625235B7BE48}" type="parTrans" cxnId="{5450FDBE-8AF7-44B2-B9A8-A266D3DC955B}">
      <dgm:prSet/>
      <dgm:spPr/>
      <dgm:t>
        <a:bodyPr/>
        <a:lstStyle/>
        <a:p>
          <a:endParaRPr lang="cs-CZ"/>
        </a:p>
      </dgm:t>
    </dgm:pt>
    <dgm:pt modelId="{6DAB15FC-5DCC-4733-8F07-01C2E355C283}" type="sibTrans" cxnId="{5450FDBE-8AF7-44B2-B9A8-A266D3DC955B}">
      <dgm:prSet/>
      <dgm:spPr/>
      <dgm:t>
        <a:bodyPr/>
        <a:lstStyle/>
        <a:p>
          <a:endParaRPr lang="cs-CZ"/>
        </a:p>
      </dgm:t>
    </dgm:pt>
    <dgm:pt modelId="{C7EE82BE-2F0E-4F1A-9284-C5544A74AC8D}">
      <dgm:prSet phldrT="[Text]"/>
      <dgm:spPr/>
      <dgm:t>
        <a:bodyPr/>
        <a:lstStyle/>
        <a:p>
          <a:r>
            <a:rPr lang="cs-CZ" b="1" dirty="0" smtClean="0"/>
            <a:t>2. JUDr. Pavel </a:t>
          </a:r>
          <a:r>
            <a:rPr lang="cs-CZ" b="1" dirty="0" err="1" smtClean="0"/>
            <a:t>Varvařovský</a:t>
          </a:r>
          <a:r>
            <a:rPr lang="cs-CZ" b="1" dirty="0" smtClean="0"/>
            <a:t> </a:t>
          </a:r>
          <a:endParaRPr lang="cs-CZ" b="1" dirty="0"/>
        </a:p>
      </dgm:t>
    </dgm:pt>
    <dgm:pt modelId="{3F37A0BC-D388-4346-AA2A-A6F1F3B977AD}" type="parTrans" cxnId="{1E25F0DB-5618-4D35-AAF7-A25A4C675267}">
      <dgm:prSet/>
      <dgm:spPr/>
      <dgm:t>
        <a:bodyPr/>
        <a:lstStyle/>
        <a:p>
          <a:endParaRPr lang="cs-CZ"/>
        </a:p>
      </dgm:t>
    </dgm:pt>
    <dgm:pt modelId="{A862888B-A43B-4E75-9667-DE0C0A1F500A}" type="sibTrans" cxnId="{1E25F0DB-5618-4D35-AAF7-A25A4C675267}">
      <dgm:prSet/>
      <dgm:spPr/>
      <dgm:t>
        <a:bodyPr/>
        <a:lstStyle/>
        <a:p>
          <a:endParaRPr lang="cs-CZ"/>
        </a:p>
      </dgm:t>
    </dgm:pt>
    <dgm:pt modelId="{E54607EC-D3C6-426C-BDA5-14F837A4EA0D}">
      <dgm:prSet/>
      <dgm:spPr/>
      <dgm:t>
        <a:bodyPr/>
        <a:lstStyle/>
        <a:p>
          <a:r>
            <a:rPr lang="cs-CZ" dirty="0" smtClean="0"/>
            <a:t>Ve funkci: </a:t>
          </a:r>
          <a:br>
            <a:rPr lang="cs-CZ" dirty="0" smtClean="0"/>
          </a:br>
          <a:r>
            <a:rPr lang="cs-CZ" dirty="0" smtClean="0"/>
            <a:t>18. prosinec 2000 – 9. květen 2010</a:t>
          </a:r>
          <a:endParaRPr lang="cs-CZ" dirty="0"/>
        </a:p>
      </dgm:t>
    </dgm:pt>
    <dgm:pt modelId="{45091E09-20FA-40AB-9767-3613CA75FFC0}" type="parTrans" cxnId="{9DA42272-41AD-4022-87D7-DD1E5C327F73}">
      <dgm:prSet/>
      <dgm:spPr/>
      <dgm:t>
        <a:bodyPr/>
        <a:lstStyle/>
        <a:p>
          <a:endParaRPr lang="cs-CZ"/>
        </a:p>
      </dgm:t>
    </dgm:pt>
    <dgm:pt modelId="{0AA3DE27-BA31-44DD-B5BB-E2C5B7256D16}" type="sibTrans" cxnId="{9DA42272-41AD-4022-87D7-DD1E5C327F73}">
      <dgm:prSet/>
      <dgm:spPr/>
      <dgm:t>
        <a:bodyPr/>
        <a:lstStyle/>
        <a:p>
          <a:endParaRPr lang="cs-CZ"/>
        </a:p>
      </dgm:t>
    </dgm:pt>
    <dgm:pt modelId="{0A061756-16DA-46E8-971F-9A75489B0CC2}">
      <dgm:prSet/>
      <dgm:spPr/>
      <dgm:t>
        <a:bodyPr/>
        <a:lstStyle/>
        <a:p>
          <a:r>
            <a:rPr lang="cs-CZ" dirty="0" smtClean="0"/>
            <a:t>První veřejný ochránce práv v ČR</a:t>
          </a:r>
          <a:endParaRPr lang="cs-CZ" dirty="0"/>
        </a:p>
      </dgm:t>
    </dgm:pt>
    <dgm:pt modelId="{E72B19B1-7338-48FF-9B71-33270E934EAA}" type="parTrans" cxnId="{C6136B53-40C9-4CD6-8E63-BF3999168126}">
      <dgm:prSet/>
      <dgm:spPr/>
      <dgm:t>
        <a:bodyPr/>
        <a:lstStyle/>
        <a:p>
          <a:endParaRPr lang="cs-CZ"/>
        </a:p>
      </dgm:t>
    </dgm:pt>
    <dgm:pt modelId="{0A87900B-AE1A-42DB-A7DB-0FD432277BBD}" type="sibTrans" cxnId="{C6136B53-40C9-4CD6-8E63-BF3999168126}">
      <dgm:prSet/>
      <dgm:spPr/>
      <dgm:t>
        <a:bodyPr/>
        <a:lstStyle/>
        <a:p>
          <a:endParaRPr lang="cs-CZ"/>
        </a:p>
      </dgm:t>
    </dgm:pt>
    <dgm:pt modelId="{EF34188B-6F91-45F0-88CF-A77A97CE3F3B}">
      <dgm:prSet/>
      <dgm:spPr/>
      <dgm:t>
        <a:bodyPr/>
        <a:lstStyle/>
        <a:p>
          <a:r>
            <a:rPr lang="cs-CZ" dirty="0" smtClean="0"/>
            <a:t>Ve funkci: </a:t>
          </a:r>
          <a:br>
            <a:rPr lang="cs-CZ" dirty="0" smtClean="0"/>
          </a:br>
          <a:r>
            <a:rPr lang="cs-CZ" dirty="0" smtClean="0"/>
            <a:t>13. září 2010 – 20. prosinec 2013</a:t>
          </a:r>
          <a:endParaRPr lang="cs-CZ" dirty="0"/>
        </a:p>
      </dgm:t>
    </dgm:pt>
    <dgm:pt modelId="{ACFDF0B6-B5BF-4184-A3A3-0F95ADD7F54A}" type="parTrans" cxnId="{DF5E1012-7919-47D3-95DE-DDC758AB8CE7}">
      <dgm:prSet/>
      <dgm:spPr/>
      <dgm:t>
        <a:bodyPr/>
        <a:lstStyle/>
        <a:p>
          <a:endParaRPr lang="cs-CZ"/>
        </a:p>
      </dgm:t>
    </dgm:pt>
    <dgm:pt modelId="{D63DAFA5-2837-4758-9D96-F297EFF7DBE7}" type="sibTrans" cxnId="{DF5E1012-7919-47D3-95DE-DDC758AB8CE7}">
      <dgm:prSet/>
      <dgm:spPr/>
      <dgm:t>
        <a:bodyPr/>
        <a:lstStyle/>
        <a:p>
          <a:endParaRPr lang="cs-CZ"/>
        </a:p>
      </dgm:t>
    </dgm:pt>
    <dgm:pt modelId="{4FFCDCF7-FDE5-483D-BCEF-DAE4BB3E243B}" type="pres">
      <dgm:prSet presAssocID="{701F19F4-FBE2-4D43-AD13-CCC6F9C399CC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6DC930-8E81-4BB7-BEAA-28B322919278}" type="pres">
      <dgm:prSet presAssocID="{31A60EA8-A735-48B5-86A1-6DE3BD2807C3}" presName="parentLin" presStyleCnt="0"/>
      <dgm:spPr/>
    </dgm:pt>
    <dgm:pt modelId="{B540867D-876C-408B-A955-EBD454C51A52}" type="pres">
      <dgm:prSet presAssocID="{31A60EA8-A735-48B5-86A1-6DE3BD2807C3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069E763E-8D6A-45F3-8A2A-EF45B78DEE51}" type="pres">
      <dgm:prSet presAssocID="{31A60EA8-A735-48B5-86A1-6DE3BD2807C3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3C52FA-E97C-4DA1-8D98-2FB0074E3C84}" type="pres">
      <dgm:prSet presAssocID="{31A60EA8-A735-48B5-86A1-6DE3BD2807C3}" presName="negativeSpace" presStyleCnt="0"/>
      <dgm:spPr/>
    </dgm:pt>
    <dgm:pt modelId="{D4545711-06EE-43CE-A02B-176956CB4519}" type="pres">
      <dgm:prSet presAssocID="{31A60EA8-A735-48B5-86A1-6DE3BD2807C3}" presName="childText" presStyleLbl="conFgAcc1" presStyleIdx="0" presStyleCnt="2" custLinFactNeighborX="40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1195CD-574C-49EB-955B-7836AE6255D2}" type="pres">
      <dgm:prSet presAssocID="{6DAB15FC-5DCC-4733-8F07-01C2E355C283}" presName="spaceBetweenRectangles" presStyleCnt="0"/>
      <dgm:spPr/>
    </dgm:pt>
    <dgm:pt modelId="{F40E047D-F4DB-4785-A863-3E89420F13FB}" type="pres">
      <dgm:prSet presAssocID="{C7EE82BE-2F0E-4F1A-9284-C5544A74AC8D}" presName="parentLin" presStyleCnt="0"/>
      <dgm:spPr/>
    </dgm:pt>
    <dgm:pt modelId="{1F7A5929-005E-4472-A72C-16FDC20A925D}" type="pres">
      <dgm:prSet presAssocID="{C7EE82BE-2F0E-4F1A-9284-C5544A74AC8D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D726C5EF-964C-41CA-AF7F-449CB727365C}" type="pres">
      <dgm:prSet presAssocID="{C7EE82BE-2F0E-4F1A-9284-C5544A74AC8D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7DD0F6-3A5D-482F-AB8A-E3CE12B5A9F3}" type="pres">
      <dgm:prSet presAssocID="{C7EE82BE-2F0E-4F1A-9284-C5544A74AC8D}" presName="negativeSpace" presStyleCnt="0"/>
      <dgm:spPr/>
    </dgm:pt>
    <dgm:pt modelId="{C4AB9456-2360-47A1-B4E0-25A7DCC760BF}" type="pres">
      <dgm:prSet presAssocID="{C7EE82BE-2F0E-4F1A-9284-C5544A74AC8D}" presName="childText" presStyleLbl="conF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3EF72E8-63D4-43B6-8E29-70EE2069FC25}" type="presOf" srcId="{0A061756-16DA-46E8-971F-9A75489B0CC2}" destId="{D4545711-06EE-43CE-A02B-176956CB4519}" srcOrd="0" destOrd="0" presId="urn:microsoft.com/office/officeart/2005/8/layout/list1"/>
    <dgm:cxn modelId="{5450FDBE-8AF7-44B2-B9A8-A266D3DC955B}" srcId="{701F19F4-FBE2-4D43-AD13-CCC6F9C399CC}" destId="{31A60EA8-A735-48B5-86A1-6DE3BD2807C3}" srcOrd="0" destOrd="0" parTransId="{62144923-CCA0-406A-8E6E-625235B7BE48}" sibTransId="{6DAB15FC-5DCC-4733-8F07-01C2E355C283}"/>
    <dgm:cxn modelId="{B92E42DB-6FE6-4A7D-8A6A-733E468B669C}" type="presOf" srcId="{701F19F4-FBE2-4D43-AD13-CCC6F9C399CC}" destId="{4FFCDCF7-FDE5-483D-BCEF-DAE4BB3E243B}" srcOrd="0" destOrd="0" presId="urn:microsoft.com/office/officeart/2005/8/layout/list1"/>
    <dgm:cxn modelId="{75D12241-0F99-4274-9C53-63AB52F008C6}" type="presOf" srcId="{31A60EA8-A735-48B5-86A1-6DE3BD2807C3}" destId="{B540867D-876C-408B-A955-EBD454C51A52}" srcOrd="0" destOrd="0" presId="urn:microsoft.com/office/officeart/2005/8/layout/list1"/>
    <dgm:cxn modelId="{C6136B53-40C9-4CD6-8E63-BF3999168126}" srcId="{31A60EA8-A735-48B5-86A1-6DE3BD2807C3}" destId="{0A061756-16DA-46E8-971F-9A75489B0CC2}" srcOrd="0" destOrd="0" parTransId="{E72B19B1-7338-48FF-9B71-33270E934EAA}" sibTransId="{0A87900B-AE1A-42DB-A7DB-0FD432277BBD}"/>
    <dgm:cxn modelId="{DF5E1012-7919-47D3-95DE-DDC758AB8CE7}" srcId="{C7EE82BE-2F0E-4F1A-9284-C5544A74AC8D}" destId="{EF34188B-6F91-45F0-88CF-A77A97CE3F3B}" srcOrd="0" destOrd="0" parTransId="{ACFDF0B6-B5BF-4184-A3A3-0F95ADD7F54A}" sibTransId="{D63DAFA5-2837-4758-9D96-F297EFF7DBE7}"/>
    <dgm:cxn modelId="{1E25F0DB-5618-4D35-AAF7-A25A4C675267}" srcId="{701F19F4-FBE2-4D43-AD13-CCC6F9C399CC}" destId="{C7EE82BE-2F0E-4F1A-9284-C5544A74AC8D}" srcOrd="1" destOrd="0" parTransId="{3F37A0BC-D388-4346-AA2A-A6F1F3B977AD}" sibTransId="{A862888B-A43B-4E75-9667-DE0C0A1F500A}"/>
    <dgm:cxn modelId="{5270B206-8299-4122-87AA-EBBAF75C0A2B}" type="presOf" srcId="{EF34188B-6F91-45F0-88CF-A77A97CE3F3B}" destId="{C4AB9456-2360-47A1-B4E0-25A7DCC760BF}" srcOrd="0" destOrd="0" presId="urn:microsoft.com/office/officeart/2005/8/layout/list1"/>
    <dgm:cxn modelId="{41E39A0A-B626-44F9-B240-B08C60EAD426}" type="presOf" srcId="{C7EE82BE-2F0E-4F1A-9284-C5544A74AC8D}" destId="{D726C5EF-964C-41CA-AF7F-449CB727365C}" srcOrd="1" destOrd="0" presId="urn:microsoft.com/office/officeart/2005/8/layout/list1"/>
    <dgm:cxn modelId="{71D6060C-1062-4C27-B03F-72F6C020D991}" type="presOf" srcId="{31A60EA8-A735-48B5-86A1-6DE3BD2807C3}" destId="{069E763E-8D6A-45F3-8A2A-EF45B78DEE51}" srcOrd="1" destOrd="0" presId="urn:microsoft.com/office/officeart/2005/8/layout/list1"/>
    <dgm:cxn modelId="{9DA42272-41AD-4022-87D7-DD1E5C327F73}" srcId="{31A60EA8-A735-48B5-86A1-6DE3BD2807C3}" destId="{E54607EC-D3C6-426C-BDA5-14F837A4EA0D}" srcOrd="1" destOrd="0" parTransId="{45091E09-20FA-40AB-9767-3613CA75FFC0}" sibTransId="{0AA3DE27-BA31-44DD-B5BB-E2C5B7256D16}"/>
    <dgm:cxn modelId="{E09F92C7-DB72-4CA1-8D41-6465FC555CE7}" type="presOf" srcId="{E54607EC-D3C6-426C-BDA5-14F837A4EA0D}" destId="{D4545711-06EE-43CE-A02B-176956CB4519}" srcOrd="0" destOrd="1" presId="urn:microsoft.com/office/officeart/2005/8/layout/list1"/>
    <dgm:cxn modelId="{BD4E2E52-F04B-4889-9C76-05BD93EBDC30}" type="presOf" srcId="{C7EE82BE-2F0E-4F1A-9284-C5544A74AC8D}" destId="{1F7A5929-005E-4472-A72C-16FDC20A925D}" srcOrd="0" destOrd="0" presId="urn:microsoft.com/office/officeart/2005/8/layout/list1"/>
    <dgm:cxn modelId="{09352FC9-7216-43A5-8C10-EC138E33DF7A}" type="presParOf" srcId="{4FFCDCF7-FDE5-483D-BCEF-DAE4BB3E243B}" destId="{336DC930-8E81-4BB7-BEAA-28B322919278}" srcOrd="0" destOrd="0" presId="urn:microsoft.com/office/officeart/2005/8/layout/list1"/>
    <dgm:cxn modelId="{CBF2B91F-7A2F-4EF3-932B-853A4D348104}" type="presParOf" srcId="{336DC930-8E81-4BB7-BEAA-28B322919278}" destId="{B540867D-876C-408B-A955-EBD454C51A52}" srcOrd="0" destOrd="0" presId="urn:microsoft.com/office/officeart/2005/8/layout/list1"/>
    <dgm:cxn modelId="{4A5DE40A-0A1D-4440-B5A0-971D10FA8106}" type="presParOf" srcId="{336DC930-8E81-4BB7-BEAA-28B322919278}" destId="{069E763E-8D6A-45F3-8A2A-EF45B78DEE51}" srcOrd="1" destOrd="0" presId="urn:microsoft.com/office/officeart/2005/8/layout/list1"/>
    <dgm:cxn modelId="{464111C7-6D21-47BF-ABE9-9D5764B289C3}" type="presParOf" srcId="{4FFCDCF7-FDE5-483D-BCEF-DAE4BB3E243B}" destId="{483C52FA-E97C-4DA1-8D98-2FB0074E3C84}" srcOrd="1" destOrd="0" presId="urn:microsoft.com/office/officeart/2005/8/layout/list1"/>
    <dgm:cxn modelId="{3480A2AA-7577-47EA-8CC0-BF7AC358DADC}" type="presParOf" srcId="{4FFCDCF7-FDE5-483D-BCEF-DAE4BB3E243B}" destId="{D4545711-06EE-43CE-A02B-176956CB4519}" srcOrd="2" destOrd="0" presId="urn:microsoft.com/office/officeart/2005/8/layout/list1"/>
    <dgm:cxn modelId="{8B110BF4-675A-4BBD-BA39-850FB3A377C9}" type="presParOf" srcId="{4FFCDCF7-FDE5-483D-BCEF-DAE4BB3E243B}" destId="{F11195CD-574C-49EB-955B-7836AE6255D2}" srcOrd="3" destOrd="0" presId="urn:microsoft.com/office/officeart/2005/8/layout/list1"/>
    <dgm:cxn modelId="{9BE8A361-9624-426B-9BBD-9C02613C2C33}" type="presParOf" srcId="{4FFCDCF7-FDE5-483D-BCEF-DAE4BB3E243B}" destId="{F40E047D-F4DB-4785-A863-3E89420F13FB}" srcOrd="4" destOrd="0" presId="urn:microsoft.com/office/officeart/2005/8/layout/list1"/>
    <dgm:cxn modelId="{B313758B-C3ED-4542-A5B5-9E08AFDA698A}" type="presParOf" srcId="{F40E047D-F4DB-4785-A863-3E89420F13FB}" destId="{1F7A5929-005E-4472-A72C-16FDC20A925D}" srcOrd="0" destOrd="0" presId="urn:microsoft.com/office/officeart/2005/8/layout/list1"/>
    <dgm:cxn modelId="{D3A656C9-75E3-4C28-8834-D91B8F18FC3B}" type="presParOf" srcId="{F40E047D-F4DB-4785-A863-3E89420F13FB}" destId="{D726C5EF-964C-41CA-AF7F-449CB727365C}" srcOrd="1" destOrd="0" presId="urn:microsoft.com/office/officeart/2005/8/layout/list1"/>
    <dgm:cxn modelId="{95DF01A6-7F67-40F8-80E5-67BC09ED75F2}" type="presParOf" srcId="{4FFCDCF7-FDE5-483D-BCEF-DAE4BB3E243B}" destId="{447DD0F6-3A5D-482F-AB8A-E3CE12B5A9F3}" srcOrd="5" destOrd="0" presId="urn:microsoft.com/office/officeart/2005/8/layout/list1"/>
    <dgm:cxn modelId="{A1319C97-7D53-4E3F-BDC7-3F40C99E43FA}" type="presParOf" srcId="{4FFCDCF7-FDE5-483D-BCEF-DAE4BB3E243B}" destId="{C4AB9456-2360-47A1-B4E0-25A7DCC760BF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ED6154C-FA9F-42CE-A7E8-EFDD3ADCD537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C0BE8D7-11A9-437D-931C-3DBE85CD5805}">
      <dgm:prSet phldrT="[Text]"/>
      <dgm:spPr/>
      <dgm:t>
        <a:bodyPr/>
        <a:lstStyle/>
        <a:p>
          <a:r>
            <a:rPr lang="cs-CZ" dirty="0" smtClean="0"/>
            <a:t>Ministerstva</a:t>
          </a:r>
          <a:endParaRPr lang="cs-CZ" dirty="0"/>
        </a:p>
      </dgm:t>
    </dgm:pt>
    <dgm:pt modelId="{94EAA477-9184-4C00-8815-FEEC91F12FBF}" type="parTrans" cxnId="{9BCC9E8A-C0A9-4E8D-8A88-3A2CB1F9E407}">
      <dgm:prSet/>
      <dgm:spPr/>
      <dgm:t>
        <a:bodyPr/>
        <a:lstStyle/>
        <a:p>
          <a:endParaRPr lang="cs-CZ"/>
        </a:p>
      </dgm:t>
    </dgm:pt>
    <dgm:pt modelId="{5371EE0F-3080-4D91-8422-FC1901B91087}" type="sibTrans" cxnId="{9BCC9E8A-C0A9-4E8D-8A88-3A2CB1F9E407}">
      <dgm:prSet/>
      <dgm:spPr/>
      <dgm:t>
        <a:bodyPr/>
        <a:lstStyle/>
        <a:p>
          <a:endParaRPr lang="cs-CZ"/>
        </a:p>
      </dgm:t>
    </dgm:pt>
    <dgm:pt modelId="{9B57CA04-866E-4225-B5F4-870EFE009AEA}">
      <dgm:prSet phldrT="[Text]"/>
      <dgm:spPr/>
      <dgm:t>
        <a:bodyPr/>
        <a:lstStyle/>
        <a:p>
          <a:r>
            <a:rPr lang="cs-CZ" dirty="0" smtClean="0"/>
            <a:t>Města a obce</a:t>
          </a:r>
          <a:endParaRPr lang="cs-CZ" dirty="0"/>
        </a:p>
      </dgm:t>
    </dgm:pt>
    <dgm:pt modelId="{799FAED5-7497-4B4C-8975-A2B66D3951F9}" type="parTrans" cxnId="{13F5911E-DEA5-46C9-80C1-0171C7FF350F}">
      <dgm:prSet/>
      <dgm:spPr/>
      <dgm:t>
        <a:bodyPr/>
        <a:lstStyle/>
        <a:p>
          <a:endParaRPr lang="cs-CZ"/>
        </a:p>
      </dgm:t>
    </dgm:pt>
    <dgm:pt modelId="{0379A780-4CC0-4F41-B273-F2EA16FA1167}" type="sibTrans" cxnId="{13F5911E-DEA5-46C9-80C1-0171C7FF350F}">
      <dgm:prSet/>
      <dgm:spPr/>
      <dgm:t>
        <a:bodyPr/>
        <a:lstStyle/>
        <a:p>
          <a:endParaRPr lang="cs-CZ"/>
        </a:p>
      </dgm:t>
    </dgm:pt>
    <dgm:pt modelId="{6A60F7AD-53C2-4D81-93AE-DC3F55A5FBCD}">
      <dgm:prSet phldrT="[Text]"/>
      <dgm:spPr/>
      <dgm:t>
        <a:bodyPr/>
        <a:lstStyle/>
        <a:p>
          <a:r>
            <a:rPr lang="cs-CZ" dirty="0" smtClean="0"/>
            <a:t>Policii ČR</a:t>
          </a:r>
          <a:endParaRPr lang="cs-CZ" dirty="0"/>
        </a:p>
      </dgm:t>
    </dgm:pt>
    <dgm:pt modelId="{4A853B86-3DDA-45F7-8294-F76ED576F56A}" type="parTrans" cxnId="{377EA095-36BB-4D2B-92A7-FE441B1A973D}">
      <dgm:prSet/>
      <dgm:spPr/>
      <dgm:t>
        <a:bodyPr/>
        <a:lstStyle/>
        <a:p>
          <a:endParaRPr lang="cs-CZ"/>
        </a:p>
      </dgm:t>
    </dgm:pt>
    <dgm:pt modelId="{43851465-853E-4CE8-BB54-AA54509D1790}" type="sibTrans" cxnId="{377EA095-36BB-4D2B-92A7-FE441B1A973D}">
      <dgm:prSet/>
      <dgm:spPr/>
      <dgm:t>
        <a:bodyPr/>
        <a:lstStyle/>
        <a:p>
          <a:endParaRPr lang="cs-CZ"/>
        </a:p>
      </dgm:t>
    </dgm:pt>
    <dgm:pt modelId="{3CDC3683-106D-488F-838A-C7F9D6EF339D}">
      <dgm:prSet phldrT="[Text]"/>
      <dgm:spPr/>
      <dgm:t>
        <a:bodyPr/>
        <a:lstStyle/>
        <a:p>
          <a:r>
            <a:rPr lang="cs-CZ" dirty="0" smtClean="0"/>
            <a:t>Armádu ČR</a:t>
          </a:r>
          <a:endParaRPr lang="cs-CZ" dirty="0"/>
        </a:p>
      </dgm:t>
    </dgm:pt>
    <dgm:pt modelId="{FE1AA0C4-07AB-4159-8706-32708F06AF4C}" type="parTrans" cxnId="{645BBFFC-DDCC-4957-AA18-2EE1A35C8FB4}">
      <dgm:prSet/>
      <dgm:spPr/>
      <dgm:t>
        <a:bodyPr/>
        <a:lstStyle/>
        <a:p>
          <a:endParaRPr lang="cs-CZ"/>
        </a:p>
      </dgm:t>
    </dgm:pt>
    <dgm:pt modelId="{A3B53829-B1A8-471C-B696-DC7B838C4FA3}" type="sibTrans" cxnId="{645BBFFC-DDCC-4957-AA18-2EE1A35C8FB4}">
      <dgm:prSet/>
      <dgm:spPr/>
      <dgm:t>
        <a:bodyPr/>
        <a:lstStyle/>
        <a:p>
          <a:endParaRPr lang="cs-CZ"/>
        </a:p>
      </dgm:t>
    </dgm:pt>
    <dgm:pt modelId="{511F8478-90D6-442E-BB20-A4BCB650A776}">
      <dgm:prSet phldrT="[Text]"/>
      <dgm:spPr/>
      <dgm:t>
        <a:bodyPr/>
        <a:lstStyle/>
        <a:p>
          <a:r>
            <a:rPr lang="cs-CZ" dirty="0" smtClean="0"/>
            <a:t>Vězeňskou službu</a:t>
          </a:r>
          <a:endParaRPr lang="cs-CZ" dirty="0"/>
        </a:p>
      </dgm:t>
    </dgm:pt>
    <dgm:pt modelId="{3613BBD1-11BA-4BE5-82EF-ECF4A4BC0865}" type="parTrans" cxnId="{E6295D69-1415-4EA6-AD49-0BE5439E1543}">
      <dgm:prSet/>
      <dgm:spPr/>
      <dgm:t>
        <a:bodyPr/>
        <a:lstStyle/>
        <a:p>
          <a:endParaRPr lang="cs-CZ"/>
        </a:p>
      </dgm:t>
    </dgm:pt>
    <dgm:pt modelId="{DC469B9E-DD0C-4DE9-BC92-6EB78D1EA8CA}" type="sibTrans" cxnId="{E6295D69-1415-4EA6-AD49-0BE5439E1543}">
      <dgm:prSet/>
      <dgm:spPr/>
      <dgm:t>
        <a:bodyPr/>
        <a:lstStyle/>
        <a:p>
          <a:endParaRPr lang="cs-CZ"/>
        </a:p>
      </dgm:t>
    </dgm:pt>
    <dgm:pt modelId="{DA843A37-5F73-4C42-8269-612AF0F922F1}">
      <dgm:prSet phldrT="[Text]"/>
      <dgm:spPr/>
      <dgm:t>
        <a:bodyPr/>
        <a:lstStyle/>
        <a:p>
          <a:r>
            <a:rPr lang="cs-CZ" dirty="0" smtClean="0"/>
            <a:t>Ústavní zařízení</a:t>
          </a:r>
          <a:endParaRPr lang="cs-CZ" dirty="0"/>
        </a:p>
      </dgm:t>
    </dgm:pt>
    <dgm:pt modelId="{1073021B-A09A-4F9D-813F-0BD9A0AF8752}" type="parTrans" cxnId="{078EC3AF-8FA8-4A02-9FCE-D20EF0904FCE}">
      <dgm:prSet/>
      <dgm:spPr/>
      <dgm:t>
        <a:bodyPr/>
        <a:lstStyle/>
        <a:p>
          <a:endParaRPr lang="cs-CZ"/>
        </a:p>
      </dgm:t>
    </dgm:pt>
    <dgm:pt modelId="{1244ADA4-4249-4B29-AC0B-10C6AA12366B}" type="sibTrans" cxnId="{078EC3AF-8FA8-4A02-9FCE-D20EF0904FCE}">
      <dgm:prSet/>
      <dgm:spPr/>
      <dgm:t>
        <a:bodyPr/>
        <a:lstStyle/>
        <a:p>
          <a:endParaRPr lang="cs-CZ"/>
        </a:p>
      </dgm:t>
    </dgm:pt>
    <dgm:pt modelId="{9FD01AA2-3EF7-423A-B7E8-9553E48DD55D}" type="pres">
      <dgm:prSet presAssocID="{FED6154C-FA9F-42CE-A7E8-EFDD3ADCD537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BC69B774-7DB2-4438-B5CE-65E895A4845B}" type="pres">
      <dgm:prSet presAssocID="{FED6154C-FA9F-42CE-A7E8-EFDD3ADCD537}" presName="Name1" presStyleCnt="0"/>
      <dgm:spPr/>
    </dgm:pt>
    <dgm:pt modelId="{FB0794AF-C0B2-4DB3-8D9E-85204362CB5E}" type="pres">
      <dgm:prSet presAssocID="{FED6154C-FA9F-42CE-A7E8-EFDD3ADCD537}" presName="cycle" presStyleCnt="0"/>
      <dgm:spPr/>
    </dgm:pt>
    <dgm:pt modelId="{499366A7-994D-44B8-8221-FE95FDFB2142}" type="pres">
      <dgm:prSet presAssocID="{FED6154C-FA9F-42CE-A7E8-EFDD3ADCD537}" presName="srcNode" presStyleLbl="node1" presStyleIdx="0" presStyleCnt="6"/>
      <dgm:spPr/>
    </dgm:pt>
    <dgm:pt modelId="{56C5F690-226A-417A-B534-6C29C52DFA86}" type="pres">
      <dgm:prSet presAssocID="{FED6154C-FA9F-42CE-A7E8-EFDD3ADCD537}" presName="conn" presStyleLbl="parChTrans1D2" presStyleIdx="0" presStyleCnt="1"/>
      <dgm:spPr/>
      <dgm:t>
        <a:bodyPr/>
        <a:lstStyle/>
        <a:p>
          <a:endParaRPr lang="cs-CZ"/>
        </a:p>
      </dgm:t>
    </dgm:pt>
    <dgm:pt modelId="{A7375FD0-F1CC-49DA-8CF6-5510E72D4212}" type="pres">
      <dgm:prSet presAssocID="{FED6154C-FA9F-42CE-A7E8-EFDD3ADCD537}" presName="extraNode" presStyleLbl="node1" presStyleIdx="0" presStyleCnt="6"/>
      <dgm:spPr/>
    </dgm:pt>
    <dgm:pt modelId="{1357F0F1-C8F3-403B-9B15-68BB004CC03E}" type="pres">
      <dgm:prSet presAssocID="{FED6154C-FA9F-42CE-A7E8-EFDD3ADCD537}" presName="dstNode" presStyleLbl="node1" presStyleIdx="0" presStyleCnt="6"/>
      <dgm:spPr/>
    </dgm:pt>
    <dgm:pt modelId="{0E52F1CA-45EA-44EE-9272-2514604F9F26}" type="pres">
      <dgm:prSet presAssocID="{CC0BE8D7-11A9-437D-931C-3DBE85CD5805}" presName="text_1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23292A-F3FE-4443-9566-5057A797F24F}" type="pres">
      <dgm:prSet presAssocID="{CC0BE8D7-11A9-437D-931C-3DBE85CD5805}" presName="accent_1" presStyleCnt="0"/>
      <dgm:spPr/>
    </dgm:pt>
    <dgm:pt modelId="{74780302-CD3F-4406-A9A2-A92343EF3FC4}" type="pres">
      <dgm:prSet presAssocID="{CC0BE8D7-11A9-437D-931C-3DBE85CD5805}" presName="accentRepeatNode" presStyleLbl="solidFgAcc1" presStyleIdx="0" presStyleCnt="6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56BAAE54-4BBF-4D4F-8A2A-DA9B0D2A1DA3}" type="pres">
      <dgm:prSet presAssocID="{9B57CA04-866E-4225-B5F4-870EFE009AEA}" presName="text_2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F1E84C-7F37-47F7-A04E-C879BED2A1E5}" type="pres">
      <dgm:prSet presAssocID="{9B57CA04-866E-4225-B5F4-870EFE009AEA}" presName="accent_2" presStyleCnt="0"/>
      <dgm:spPr/>
    </dgm:pt>
    <dgm:pt modelId="{C19E3616-3560-48AC-9A1A-9F295E467532}" type="pres">
      <dgm:prSet presAssocID="{9B57CA04-866E-4225-B5F4-870EFE009AEA}" presName="accentRepeatNode" presStyleLbl="solidFgAcc1" presStyleIdx="1" presStyleCnt="6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911C5A9F-8CA6-4F37-85F3-53411DD20DF7}" type="pres">
      <dgm:prSet presAssocID="{6A60F7AD-53C2-4D81-93AE-DC3F55A5FBCD}" presName="text_3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BA1A2A-1A8E-435B-8D97-EBC9CF53A9D3}" type="pres">
      <dgm:prSet presAssocID="{6A60F7AD-53C2-4D81-93AE-DC3F55A5FBCD}" presName="accent_3" presStyleCnt="0"/>
      <dgm:spPr/>
    </dgm:pt>
    <dgm:pt modelId="{D7F23856-7D8A-4AC2-86A8-8FD969551C48}" type="pres">
      <dgm:prSet presAssocID="{6A60F7AD-53C2-4D81-93AE-DC3F55A5FBCD}" presName="accentRepeatNode" presStyleLbl="solidFgAcc1" presStyleIdx="2" presStyleCnt="6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1A09E957-A998-46B1-90FA-17B2DDB007D0}" type="pres">
      <dgm:prSet presAssocID="{3CDC3683-106D-488F-838A-C7F9D6EF339D}" presName="text_4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B90013-4C56-419D-98A0-C631AA408510}" type="pres">
      <dgm:prSet presAssocID="{3CDC3683-106D-488F-838A-C7F9D6EF339D}" presName="accent_4" presStyleCnt="0"/>
      <dgm:spPr/>
    </dgm:pt>
    <dgm:pt modelId="{50A102F7-E6AD-4C91-AD70-1BA2C347C4A7}" type="pres">
      <dgm:prSet presAssocID="{3CDC3683-106D-488F-838A-C7F9D6EF339D}" presName="accentRepeatNode" presStyleLbl="solidFgAcc1" presStyleIdx="3" presStyleCnt="6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D7EB9A8C-03A8-4C3F-9734-6DA0A72C271E}" type="pres">
      <dgm:prSet presAssocID="{511F8478-90D6-442E-BB20-A4BCB650A776}" presName="text_5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EF1CFB-2277-4AE6-8118-ED49E3BF6CE2}" type="pres">
      <dgm:prSet presAssocID="{511F8478-90D6-442E-BB20-A4BCB650A776}" presName="accent_5" presStyleCnt="0"/>
      <dgm:spPr/>
    </dgm:pt>
    <dgm:pt modelId="{B7317E44-29C6-4B4D-A204-835FB1E8F4DA}" type="pres">
      <dgm:prSet presAssocID="{511F8478-90D6-442E-BB20-A4BCB650A776}" presName="accentRepeatNode" presStyleLbl="solidFgAcc1" presStyleIdx="4" presStyleCnt="6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E47D9756-CB47-4446-8E08-441398FE9DE9}" type="pres">
      <dgm:prSet presAssocID="{DA843A37-5F73-4C42-8269-612AF0F922F1}" presName="text_6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2AC818-F04F-47DF-8C49-B219E404288C}" type="pres">
      <dgm:prSet presAssocID="{DA843A37-5F73-4C42-8269-612AF0F922F1}" presName="accent_6" presStyleCnt="0"/>
      <dgm:spPr/>
    </dgm:pt>
    <dgm:pt modelId="{B352336B-694C-4977-91B6-057875877CCF}" type="pres">
      <dgm:prSet presAssocID="{DA843A37-5F73-4C42-8269-612AF0F922F1}" presName="accentRepeatNode" presStyleLbl="solidFgAcc1" presStyleIdx="5" presStyleCnt="6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</dgm:ptLst>
  <dgm:cxnLst>
    <dgm:cxn modelId="{E6295D69-1415-4EA6-AD49-0BE5439E1543}" srcId="{FED6154C-FA9F-42CE-A7E8-EFDD3ADCD537}" destId="{511F8478-90D6-442E-BB20-A4BCB650A776}" srcOrd="4" destOrd="0" parTransId="{3613BBD1-11BA-4BE5-82EF-ECF4A4BC0865}" sibTransId="{DC469B9E-DD0C-4DE9-BC92-6EB78D1EA8CA}"/>
    <dgm:cxn modelId="{13F5911E-DEA5-46C9-80C1-0171C7FF350F}" srcId="{FED6154C-FA9F-42CE-A7E8-EFDD3ADCD537}" destId="{9B57CA04-866E-4225-B5F4-870EFE009AEA}" srcOrd="1" destOrd="0" parTransId="{799FAED5-7497-4B4C-8975-A2B66D3951F9}" sibTransId="{0379A780-4CC0-4F41-B273-F2EA16FA1167}"/>
    <dgm:cxn modelId="{5AF2D9F2-1557-4D52-82B7-F452E9712483}" type="presOf" srcId="{5371EE0F-3080-4D91-8422-FC1901B91087}" destId="{56C5F690-226A-417A-B534-6C29C52DFA86}" srcOrd="0" destOrd="0" presId="urn:microsoft.com/office/officeart/2008/layout/VerticalCurvedList"/>
    <dgm:cxn modelId="{92D29C53-089A-4B91-A7CB-7C0FD0478533}" type="presOf" srcId="{CC0BE8D7-11A9-437D-931C-3DBE85CD5805}" destId="{0E52F1CA-45EA-44EE-9272-2514604F9F26}" srcOrd="0" destOrd="0" presId="urn:microsoft.com/office/officeart/2008/layout/VerticalCurvedList"/>
    <dgm:cxn modelId="{377EA095-36BB-4D2B-92A7-FE441B1A973D}" srcId="{FED6154C-FA9F-42CE-A7E8-EFDD3ADCD537}" destId="{6A60F7AD-53C2-4D81-93AE-DC3F55A5FBCD}" srcOrd="2" destOrd="0" parTransId="{4A853B86-3DDA-45F7-8294-F76ED576F56A}" sibTransId="{43851465-853E-4CE8-BB54-AA54509D1790}"/>
    <dgm:cxn modelId="{DC329602-AD5D-415F-940A-9B4055FC0493}" type="presOf" srcId="{DA843A37-5F73-4C42-8269-612AF0F922F1}" destId="{E47D9756-CB47-4446-8E08-441398FE9DE9}" srcOrd="0" destOrd="0" presId="urn:microsoft.com/office/officeart/2008/layout/VerticalCurvedList"/>
    <dgm:cxn modelId="{22E29732-4DAE-48DF-ADB3-D312A6669191}" type="presOf" srcId="{3CDC3683-106D-488F-838A-C7F9D6EF339D}" destId="{1A09E957-A998-46B1-90FA-17B2DDB007D0}" srcOrd="0" destOrd="0" presId="urn:microsoft.com/office/officeart/2008/layout/VerticalCurvedList"/>
    <dgm:cxn modelId="{008E613F-1494-4141-AA5F-43F8D0366B49}" type="presOf" srcId="{9B57CA04-866E-4225-B5F4-870EFE009AEA}" destId="{56BAAE54-4BBF-4D4F-8A2A-DA9B0D2A1DA3}" srcOrd="0" destOrd="0" presId="urn:microsoft.com/office/officeart/2008/layout/VerticalCurvedList"/>
    <dgm:cxn modelId="{645BBFFC-DDCC-4957-AA18-2EE1A35C8FB4}" srcId="{FED6154C-FA9F-42CE-A7E8-EFDD3ADCD537}" destId="{3CDC3683-106D-488F-838A-C7F9D6EF339D}" srcOrd="3" destOrd="0" parTransId="{FE1AA0C4-07AB-4159-8706-32708F06AF4C}" sibTransId="{A3B53829-B1A8-471C-B696-DC7B838C4FA3}"/>
    <dgm:cxn modelId="{324562CF-530B-4E90-AB4F-1C581BE26886}" type="presOf" srcId="{6A60F7AD-53C2-4D81-93AE-DC3F55A5FBCD}" destId="{911C5A9F-8CA6-4F37-85F3-53411DD20DF7}" srcOrd="0" destOrd="0" presId="urn:microsoft.com/office/officeart/2008/layout/VerticalCurvedList"/>
    <dgm:cxn modelId="{AB58B31F-B6E6-4061-A75C-98120B037504}" type="presOf" srcId="{511F8478-90D6-442E-BB20-A4BCB650A776}" destId="{D7EB9A8C-03A8-4C3F-9734-6DA0A72C271E}" srcOrd="0" destOrd="0" presId="urn:microsoft.com/office/officeart/2008/layout/VerticalCurvedList"/>
    <dgm:cxn modelId="{078EC3AF-8FA8-4A02-9FCE-D20EF0904FCE}" srcId="{FED6154C-FA9F-42CE-A7E8-EFDD3ADCD537}" destId="{DA843A37-5F73-4C42-8269-612AF0F922F1}" srcOrd="5" destOrd="0" parTransId="{1073021B-A09A-4F9D-813F-0BD9A0AF8752}" sibTransId="{1244ADA4-4249-4B29-AC0B-10C6AA12366B}"/>
    <dgm:cxn modelId="{9BCC9E8A-C0A9-4E8D-8A88-3A2CB1F9E407}" srcId="{FED6154C-FA9F-42CE-A7E8-EFDD3ADCD537}" destId="{CC0BE8D7-11A9-437D-931C-3DBE85CD5805}" srcOrd="0" destOrd="0" parTransId="{94EAA477-9184-4C00-8815-FEEC91F12FBF}" sibTransId="{5371EE0F-3080-4D91-8422-FC1901B91087}"/>
    <dgm:cxn modelId="{C63A3135-E95F-4B60-AAFA-59D14237ED63}" type="presOf" srcId="{FED6154C-FA9F-42CE-A7E8-EFDD3ADCD537}" destId="{9FD01AA2-3EF7-423A-B7E8-9553E48DD55D}" srcOrd="0" destOrd="0" presId="urn:microsoft.com/office/officeart/2008/layout/VerticalCurvedList"/>
    <dgm:cxn modelId="{D9765649-332D-425D-96DD-E4DABE63D838}" type="presParOf" srcId="{9FD01AA2-3EF7-423A-B7E8-9553E48DD55D}" destId="{BC69B774-7DB2-4438-B5CE-65E895A4845B}" srcOrd="0" destOrd="0" presId="urn:microsoft.com/office/officeart/2008/layout/VerticalCurvedList"/>
    <dgm:cxn modelId="{8B908776-1004-4B3F-8E11-2863BFF2B3E1}" type="presParOf" srcId="{BC69B774-7DB2-4438-B5CE-65E895A4845B}" destId="{FB0794AF-C0B2-4DB3-8D9E-85204362CB5E}" srcOrd="0" destOrd="0" presId="urn:microsoft.com/office/officeart/2008/layout/VerticalCurvedList"/>
    <dgm:cxn modelId="{3A48B1E8-6DE6-4C80-BAB7-58E2D8D9944D}" type="presParOf" srcId="{FB0794AF-C0B2-4DB3-8D9E-85204362CB5E}" destId="{499366A7-994D-44B8-8221-FE95FDFB2142}" srcOrd="0" destOrd="0" presId="urn:microsoft.com/office/officeart/2008/layout/VerticalCurvedList"/>
    <dgm:cxn modelId="{AD83C910-6ECA-413C-9C1C-9B8CE1E55AD1}" type="presParOf" srcId="{FB0794AF-C0B2-4DB3-8D9E-85204362CB5E}" destId="{56C5F690-226A-417A-B534-6C29C52DFA86}" srcOrd="1" destOrd="0" presId="urn:microsoft.com/office/officeart/2008/layout/VerticalCurvedList"/>
    <dgm:cxn modelId="{170382CC-2754-4E17-BF01-74DAC9D1A053}" type="presParOf" srcId="{FB0794AF-C0B2-4DB3-8D9E-85204362CB5E}" destId="{A7375FD0-F1CC-49DA-8CF6-5510E72D4212}" srcOrd="2" destOrd="0" presId="urn:microsoft.com/office/officeart/2008/layout/VerticalCurvedList"/>
    <dgm:cxn modelId="{B058767E-0FB5-4DCD-ABEC-8DAFCC9D203C}" type="presParOf" srcId="{FB0794AF-C0B2-4DB3-8D9E-85204362CB5E}" destId="{1357F0F1-C8F3-403B-9B15-68BB004CC03E}" srcOrd="3" destOrd="0" presId="urn:microsoft.com/office/officeart/2008/layout/VerticalCurvedList"/>
    <dgm:cxn modelId="{8520FAF0-6B38-4935-9A3A-680EB52ADD6A}" type="presParOf" srcId="{BC69B774-7DB2-4438-B5CE-65E895A4845B}" destId="{0E52F1CA-45EA-44EE-9272-2514604F9F26}" srcOrd="1" destOrd="0" presId="urn:microsoft.com/office/officeart/2008/layout/VerticalCurvedList"/>
    <dgm:cxn modelId="{5C569284-AE85-448A-8874-0400897FC598}" type="presParOf" srcId="{BC69B774-7DB2-4438-B5CE-65E895A4845B}" destId="{5023292A-F3FE-4443-9566-5057A797F24F}" srcOrd="2" destOrd="0" presId="urn:microsoft.com/office/officeart/2008/layout/VerticalCurvedList"/>
    <dgm:cxn modelId="{8D44F5CA-D376-41E7-88AD-1838259AC16C}" type="presParOf" srcId="{5023292A-F3FE-4443-9566-5057A797F24F}" destId="{74780302-CD3F-4406-A9A2-A92343EF3FC4}" srcOrd="0" destOrd="0" presId="urn:microsoft.com/office/officeart/2008/layout/VerticalCurvedList"/>
    <dgm:cxn modelId="{6DD34B4C-A9CD-43FC-8004-1CD24CC0E86E}" type="presParOf" srcId="{BC69B774-7DB2-4438-B5CE-65E895A4845B}" destId="{56BAAE54-4BBF-4D4F-8A2A-DA9B0D2A1DA3}" srcOrd="3" destOrd="0" presId="urn:microsoft.com/office/officeart/2008/layout/VerticalCurvedList"/>
    <dgm:cxn modelId="{6BD0639D-557B-423A-AF9E-A20DF57031A1}" type="presParOf" srcId="{BC69B774-7DB2-4438-B5CE-65E895A4845B}" destId="{99F1E84C-7F37-47F7-A04E-C879BED2A1E5}" srcOrd="4" destOrd="0" presId="urn:microsoft.com/office/officeart/2008/layout/VerticalCurvedList"/>
    <dgm:cxn modelId="{EB01D712-4E98-4226-A1B6-1F9778F84D0D}" type="presParOf" srcId="{99F1E84C-7F37-47F7-A04E-C879BED2A1E5}" destId="{C19E3616-3560-48AC-9A1A-9F295E467532}" srcOrd="0" destOrd="0" presId="urn:microsoft.com/office/officeart/2008/layout/VerticalCurvedList"/>
    <dgm:cxn modelId="{935C1C7E-084E-421F-9D9F-9C7EAF957839}" type="presParOf" srcId="{BC69B774-7DB2-4438-B5CE-65E895A4845B}" destId="{911C5A9F-8CA6-4F37-85F3-53411DD20DF7}" srcOrd="5" destOrd="0" presId="urn:microsoft.com/office/officeart/2008/layout/VerticalCurvedList"/>
    <dgm:cxn modelId="{03D9E1D1-6173-400D-8B67-FE92E1A8BACB}" type="presParOf" srcId="{BC69B774-7DB2-4438-B5CE-65E895A4845B}" destId="{72BA1A2A-1A8E-435B-8D97-EBC9CF53A9D3}" srcOrd="6" destOrd="0" presId="urn:microsoft.com/office/officeart/2008/layout/VerticalCurvedList"/>
    <dgm:cxn modelId="{49593CF3-D937-485D-8905-CA431B7C8088}" type="presParOf" srcId="{72BA1A2A-1A8E-435B-8D97-EBC9CF53A9D3}" destId="{D7F23856-7D8A-4AC2-86A8-8FD969551C48}" srcOrd="0" destOrd="0" presId="urn:microsoft.com/office/officeart/2008/layout/VerticalCurvedList"/>
    <dgm:cxn modelId="{04F8515B-40CA-4B19-82CA-46C2C3001330}" type="presParOf" srcId="{BC69B774-7DB2-4438-B5CE-65E895A4845B}" destId="{1A09E957-A998-46B1-90FA-17B2DDB007D0}" srcOrd="7" destOrd="0" presId="urn:microsoft.com/office/officeart/2008/layout/VerticalCurvedList"/>
    <dgm:cxn modelId="{FE13A2D1-F83D-4A06-A21B-C86F4589565D}" type="presParOf" srcId="{BC69B774-7DB2-4438-B5CE-65E895A4845B}" destId="{A6B90013-4C56-419D-98A0-C631AA408510}" srcOrd="8" destOrd="0" presId="urn:microsoft.com/office/officeart/2008/layout/VerticalCurvedList"/>
    <dgm:cxn modelId="{30EE58EB-4FF1-4B79-B371-548EE2E3D5D3}" type="presParOf" srcId="{A6B90013-4C56-419D-98A0-C631AA408510}" destId="{50A102F7-E6AD-4C91-AD70-1BA2C347C4A7}" srcOrd="0" destOrd="0" presId="urn:microsoft.com/office/officeart/2008/layout/VerticalCurvedList"/>
    <dgm:cxn modelId="{376A9C1C-71B6-40A5-9EDA-53FC2FDA9951}" type="presParOf" srcId="{BC69B774-7DB2-4438-B5CE-65E895A4845B}" destId="{D7EB9A8C-03A8-4C3F-9734-6DA0A72C271E}" srcOrd="9" destOrd="0" presId="urn:microsoft.com/office/officeart/2008/layout/VerticalCurvedList"/>
    <dgm:cxn modelId="{DFF0DA21-750A-4996-807A-2C546ED348FE}" type="presParOf" srcId="{BC69B774-7DB2-4438-B5CE-65E895A4845B}" destId="{F3EF1CFB-2277-4AE6-8118-ED49E3BF6CE2}" srcOrd="10" destOrd="0" presId="urn:microsoft.com/office/officeart/2008/layout/VerticalCurvedList"/>
    <dgm:cxn modelId="{B2AA849A-BC4E-4EFB-BAEB-5F79151DB0F3}" type="presParOf" srcId="{F3EF1CFB-2277-4AE6-8118-ED49E3BF6CE2}" destId="{B7317E44-29C6-4B4D-A204-835FB1E8F4DA}" srcOrd="0" destOrd="0" presId="urn:microsoft.com/office/officeart/2008/layout/VerticalCurvedList"/>
    <dgm:cxn modelId="{32320FD7-E422-4157-949E-DD3F5E6004B4}" type="presParOf" srcId="{BC69B774-7DB2-4438-B5CE-65E895A4845B}" destId="{E47D9756-CB47-4446-8E08-441398FE9DE9}" srcOrd="11" destOrd="0" presId="urn:microsoft.com/office/officeart/2008/layout/VerticalCurvedList"/>
    <dgm:cxn modelId="{37BB8FE3-9974-4437-B1AF-EB0316BCABF2}" type="presParOf" srcId="{BC69B774-7DB2-4438-B5CE-65E895A4845B}" destId="{FC2AC818-F04F-47DF-8C49-B219E404288C}" srcOrd="12" destOrd="0" presId="urn:microsoft.com/office/officeart/2008/layout/VerticalCurvedList"/>
    <dgm:cxn modelId="{44742E05-03BB-4600-93AD-E03E4A2165A4}" type="presParOf" srcId="{FC2AC818-F04F-47DF-8C49-B219E404288C}" destId="{B352336B-694C-4977-91B6-057875877CCF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E7EF8F-D625-4A5B-92B1-D12E07A850E9}" type="doc">
      <dgm:prSet loTypeId="urn:microsoft.com/office/officeart/2005/8/layout/vList3#1" loCatId="list" qsTypeId="urn:microsoft.com/office/officeart/2005/8/quickstyle/simple3" qsCatId="simple" csTypeId="urn:microsoft.com/office/officeart/2005/8/colors/accent1_2" csCatId="accent1" phldr="1"/>
      <dgm:spPr/>
    </dgm:pt>
    <dgm:pt modelId="{F8D7FBC2-25DC-48C8-BF1D-ADD688BA748F}">
      <dgm:prSet phldrT="[Text]"/>
      <dgm:spPr/>
      <dgm:t>
        <a:bodyPr/>
        <a:lstStyle/>
        <a:p>
          <a:r>
            <a:rPr lang="cs-CZ" dirty="0" smtClean="0"/>
            <a:t>Parlament ČR</a:t>
          </a:r>
          <a:endParaRPr lang="cs-CZ" dirty="0"/>
        </a:p>
      </dgm:t>
    </dgm:pt>
    <dgm:pt modelId="{363DB2A8-7841-4B01-B295-FFEE9139B9B5}" type="parTrans" cxnId="{067439E3-B641-4BB0-82DF-85A32342B08A}">
      <dgm:prSet/>
      <dgm:spPr/>
      <dgm:t>
        <a:bodyPr/>
        <a:lstStyle/>
        <a:p>
          <a:endParaRPr lang="cs-CZ"/>
        </a:p>
      </dgm:t>
    </dgm:pt>
    <dgm:pt modelId="{E2086116-0146-405C-A48A-81C56049F905}" type="sibTrans" cxnId="{067439E3-B641-4BB0-82DF-85A32342B08A}">
      <dgm:prSet/>
      <dgm:spPr/>
      <dgm:t>
        <a:bodyPr/>
        <a:lstStyle/>
        <a:p>
          <a:endParaRPr lang="cs-CZ"/>
        </a:p>
      </dgm:t>
    </dgm:pt>
    <dgm:pt modelId="{8B5128D6-58E3-45F1-B022-0E824BA608B5}">
      <dgm:prSet phldrT="[Text]"/>
      <dgm:spPr/>
      <dgm:t>
        <a:bodyPr/>
        <a:lstStyle/>
        <a:p>
          <a:r>
            <a:rPr lang="cs-CZ" dirty="0" smtClean="0"/>
            <a:t>Vládu</a:t>
          </a:r>
          <a:endParaRPr lang="cs-CZ" dirty="0"/>
        </a:p>
      </dgm:t>
    </dgm:pt>
    <dgm:pt modelId="{52392264-5B63-4445-B604-7A9332B3626B}" type="parTrans" cxnId="{0BE761A0-2444-4B9E-A2FD-134D58CE11EB}">
      <dgm:prSet/>
      <dgm:spPr/>
      <dgm:t>
        <a:bodyPr/>
        <a:lstStyle/>
        <a:p>
          <a:endParaRPr lang="cs-CZ"/>
        </a:p>
      </dgm:t>
    </dgm:pt>
    <dgm:pt modelId="{CDBAD4BC-0AA4-41D2-A908-74BE9D084247}" type="sibTrans" cxnId="{0BE761A0-2444-4B9E-A2FD-134D58CE11EB}">
      <dgm:prSet/>
      <dgm:spPr/>
      <dgm:t>
        <a:bodyPr/>
        <a:lstStyle/>
        <a:p>
          <a:endParaRPr lang="cs-CZ"/>
        </a:p>
      </dgm:t>
    </dgm:pt>
    <dgm:pt modelId="{04BC4C67-BC3B-487B-8B4A-4B199CF3AE69}">
      <dgm:prSet phldrT="[Text]"/>
      <dgm:spPr/>
      <dgm:t>
        <a:bodyPr/>
        <a:lstStyle/>
        <a:p>
          <a:r>
            <a:rPr lang="cs-CZ" dirty="0" smtClean="0"/>
            <a:t>Soudy všech stupňů a typů</a:t>
          </a:r>
          <a:endParaRPr lang="cs-CZ" dirty="0"/>
        </a:p>
      </dgm:t>
    </dgm:pt>
    <dgm:pt modelId="{4EEE20F1-0FE9-4689-BD38-8E54FF8C7D66}" type="parTrans" cxnId="{B23CD57D-278D-4394-BD5B-1A28C4AEE683}">
      <dgm:prSet/>
      <dgm:spPr/>
      <dgm:t>
        <a:bodyPr/>
        <a:lstStyle/>
        <a:p>
          <a:endParaRPr lang="cs-CZ"/>
        </a:p>
      </dgm:t>
    </dgm:pt>
    <dgm:pt modelId="{54CFF52E-BA1E-4C0C-9D4A-100A99EC8B17}" type="sibTrans" cxnId="{B23CD57D-278D-4394-BD5B-1A28C4AEE683}">
      <dgm:prSet/>
      <dgm:spPr/>
      <dgm:t>
        <a:bodyPr/>
        <a:lstStyle/>
        <a:p>
          <a:endParaRPr lang="cs-CZ"/>
        </a:p>
      </dgm:t>
    </dgm:pt>
    <dgm:pt modelId="{907CBA84-D510-4800-9311-2EBEB2D9753C}">
      <dgm:prSet phldrT="[Text]"/>
      <dgm:spPr/>
      <dgm:t>
        <a:bodyPr/>
        <a:lstStyle/>
        <a:p>
          <a:r>
            <a:rPr lang="cs-CZ" dirty="0" smtClean="0"/>
            <a:t>Prezidenta</a:t>
          </a:r>
          <a:endParaRPr lang="cs-CZ" dirty="0"/>
        </a:p>
      </dgm:t>
    </dgm:pt>
    <dgm:pt modelId="{268F04F9-AD7E-4EB8-904A-E0EF74F63305}" type="parTrans" cxnId="{82244383-3781-433C-ABAA-DAF028F9CDE9}">
      <dgm:prSet/>
      <dgm:spPr/>
      <dgm:t>
        <a:bodyPr/>
        <a:lstStyle/>
        <a:p>
          <a:endParaRPr lang="cs-CZ"/>
        </a:p>
      </dgm:t>
    </dgm:pt>
    <dgm:pt modelId="{0A8697E2-AFFA-47EC-BE2D-8742B8FC9622}" type="sibTrans" cxnId="{82244383-3781-433C-ABAA-DAF028F9CDE9}">
      <dgm:prSet/>
      <dgm:spPr/>
      <dgm:t>
        <a:bodyPr/>
        <a:lstStyle/>
        <a:p>
          <a:endParaRPr lang="cs-CZ"/>
        </a:p>
      </dgm:t>
    </dgm:pt>
    <dgm:pt modelId="{7A925A06-C2F2-4A98-A57D-AB30601F7C76}">
      <dgm:prSet phldrT="[Text]"/>
      <dgm:spPr/>
      <dgm:t>
        <a:bodyPr/>
        <a:lstStyle/>
        <a:p>
          <a:r>
            <a:rPr lang="cs-CZ" dirty="0" smtClean="0"/>
            <a:t>Státní zastupitelství</a:t>
          </a:r>
        </a:p>
      </dgm:t>
    </dgm:pt>
    <dgm:pt modelId="{E3D51793-BCD6-405E-B6E2-9F62B4F015CC}" type="parTrans" cxnId="{9839253E-F637-4516-A5B1-3A94FDA1DF8A}">
      <dgm:prSet/>
      <dgm:spPr/>
      <dgm:t>
        <a:bodyPr/>
        <a:lstStyle/>
        <a:p>
          <a:endParaRPr lang="cs-CZ"/>
        </a:p>
      </dgm:t>
    </dgm:pt>
    <dgm:pt modelId="{9ECDEC91-454B-49A2-8D1E-1104D2E16FD7}" type="sibTrans" cxnId="{9839253E-F637-4516-A5B1-3A94FDA1DF8A}">
      <dgm:prSet/>
      <dgm:spPr/>
      <dgm:t>
        <a:bodyPr/>
        <a:lstStyle/>
        <a:p>
          <a:endParaRPr lang="cs-CZ"/>
        </a:p>
      </dgm:t>
    </dgm:pt>
    <dgm:pt modelId="{13EDD584-D9B4-40A6-802F-4A57F707D69F}">
      <dgm:prSet phldrT="[Text]"/>
      <dgm:spPr/>
      <dgm:t>
        <a:bodyPr/>
        <a:lstStyle/>
        <a:p>
          <a:r>
            <a:rPr lang="cs-CZ" dirty="0" smtClean="0"/>
            <a:t>Nejvyšší kontrolní úřad</a:t>
          </a:r>
        </a:p>
      </dgm:t>
    </dgm:pt>
    <dgm:pt modelId="{E4F26BC1-970F-4002-BE74-66BB5D543B1D}" type="parTrans" cxnId="{E924EB54-F655-44F8-8B74-3E8B2D578E52}">
      <dgm:prSet/>
      <dgm:spPr/>
      <dgm:t>
        <a:bodyPr/>
        <a:lstStyle/>
        <a:p>
          <a:endParaRPr lang="cs-CZ"/>
        </a:p>
      </dgm:t>
    </dgm:pt>
    <dgm:pt modelId="{33D87C04-E6D0-44D8-B2FB-AEBBCCEB0165}" type="sibTrans" cxnId="{E924EB54-F655-44F8-8B74-3E8B2D578E52}">
      <dgm:prSet/>
      <dgm:spPr/>
      <dgm:t>
        <a:bodyPr/>
        <a:lstStyle/>
        <a:p>
          <a:endParaRPr lang="cs-CZ"/>
        </a:p>
      </dgm:t>
    </dgm:pt>
    <dgm:pt modelId="{364FC2AB-211D-4CB7-8DE3-7AE1AEA1305D}">
      <dgm:prSet phldrT="[Text]"/>
      <dgm:spPr/>
      <dgm:t>
        <a:bodyPr/>
        <a:lstStyle/>
        <a:p>
          <a:r>
            <a:rPr lang="cs-CZ" dirty="0" smtClean="0"/>
            <a:t>Zpravodajské služby ČR</a:t>
          </a:r>
        </a:p>
      </dgm:t>
    </dgm:pt>
    <dgm:pt modelId="{C008DF03-AB0C-4689-8291-D41C1CBAB4D8}" type="parTrans" cxnId="{312518DF-1AA2-43D5-AD10-29A1F34F1CAB}">
      <dgm:prSet/>
      <dgm:spPr/>
      <dgm:t>
        <a:bodyPr/>
        <a:lstStyle/>
        <a:p>
          <a:endParaRPr lang="cs-CZ"/>
        </a:p>
      </dgm:t>
    </dgm:pt>
    <dgm:pt modelId="{27D21C33-0BFE-460A-BB0E-E3F46A0659C2}" type="sibTrans" cxnId="{312518DF-1AA2-43D5-AD10-29A1F34F1CAB}">
      <dgm:prSet/>
      <dgm:spPr/>
      <dgm:t>
        <a:bodyPr/>
        <a:lstStyle/>
        <a:p>
          <a:endParaRPr lang="cs-CZ"/>
        </a:p>
      </dgm:t>
    </dgm:pt>
    <dgm:pt modelId="{F943E6D5-6E9A-4081-8333-76E2DB49E4EC}" type="pres">
      <dgm:prSet presAssocID="{D0E7EF8F-D625-4A5B-92B1-D12E07A850E9}" presName="linearFlow" presStyleCnt="0">
        <dgm:presLayoutVars>
          <dgm:dir/>
          <dgm:resizeHandles val="exact"/>
        </dgm:presLayoutVars>
      </dgm:prSet>
      <dgm:spPr/>
    </dgm:pt>
    <dgm:pt modelId="{839B52CD-54DA-48AF-B94D-DE1F7B5522C2}" type="pres">
      <dgm:prSet presAssocID="{F8D7FBC2-25DC-48C8-BF1D-ADD688BA748F}" presName="composite" presStyleCnt="0"/>
      <dgm:spPr/>
    </dgm:pt>
    <dgm:pt modelId="{28FD3A29-1CB7-4ACA-887A-26B71311C39A}" type="pres">
      <dgm:prSet presAssocID="{F8D7FBC2-25DC-48C8-BF1D-ADD688BA748F}" presName="imgShp" presStyleLbl="fgImgPlace1" presStyleIdx="0" presStyleCnt="7"/>
      <dgm:spPr/>
      <dgm:t>
        <a:bodyPr/>
        <a:lstStyle/>
        <a:p>
          <a:endParaRPr lang="cs-CZ"/>
        </a:p>
      </dgm:t>
    </dgm:pt>
    <dgm:pt modelId="{1558E2A7-D882-4892-80CE-24802BB018CB}" type="pres">
      <dgm:prSet presAssocID="{F8D7FBC2-25DC-48C8-BF1D-ADD688BA748F}" presName="txShp" presStyleLbl="node1" presStyleIdx="0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A77E9C-2319-4572-A9E0-3218CE6ECFF8}" type="pres">
      <dgm:prSet presAssocID="{E2086116-0146-405C-A48A-81C56049F905}" presName="spacing" presStyleCnt="0"/>
      <dgm:spPr/>
    </dgm:pt>
    <dgm:pt modelId="{0CDF9B16-6E99-4E1B-ADE5-871236F98B15}" type="pres">
      <dgm:prSet presAssocID="{907CBA84-D510-4800-9311-2EBEB2D9753C}" presName="composite" presStyleCnt="0"/>
      <dgm:spPr/>
    </dgm:pt>
    <dgm:pt modelId="{82039045-1FE1-4923-BA3C-390A9893E223}" type="pres">
      <dgm:prSet presAssocID="{907CBA84-D510-4800-9311-2EBEB2D9753C}" presName="imgShp" presStyleLbl="fgImgPlace1" presStyleIdx="1" presStyleCnt="7"/>
      <dgm:spPr/>
    </dgm:pt>
    <dgm:pt modelId="{E676393F-8DE8-4E93-97CF-BDEB108F40A0}" type="pres">
      <dgm:prSet presAssocID="{907CBA84-D510-4800-9311-2EBEB2D9753C}" presName="txShp" presStyleLbl="node1" presStyleIdx="1" presStyleCnt="7" custLinFactNeighborX="46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CCF2EB-4BF1-4E47-A222-4D5D12CFA3B7}" type="pres">
      <dgm:prSet presAssocID="{0A8697E2-AFFA-47EC-BE2D-8742B8FC9622}" presName="spacing" presStyleCnt="0"/>
      <dgm:spPr/>
    </dgm:pt>
    <dgm:pt modelId="{F7B0CFBD-A6C6-438A-B5F5-ED3D868097CA}" type="pres">
      <dgm:prSet presAssocID="{8B5128D6-58E3-45F1-B022-0E824BA608B5}" presName="composite" presStyleCnt="0"/>
      <dgm:spPr/>
    </dgm:pt>
    <dgm:pt modelId="{026B94D7-C910-4661-BBC5-F3404B3A9D17}" type="pres">
      <dgm:prSet presAssocID="{8B5128D6-58E3-45F1-B022-0E824BA608B5}" presName="imgShp" presStyleLbl="fgImgPlace1" presStyleIdx="2" presStyleCnt="7"/>
      <dgm:spPr/>
    </dgm:pt>
    <dgm:pt modelId="{A5E0D04E-8B45-4DC8-96BF-FDA905064009}" type="pres">
      <dgm:prSet presAssocID="{8B5128D6-58E3-45F1-B022-0E824BA608B5}" presName="txShp" presStyleLbl="node1" presStyleIdx="2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F88063-4ABA-4ADF-9041-6FE8E0B8A1AB}" type="pres">
      <dgm:prSet presAssocID="{CDBAD4BC-0AA4-41D2-A908-74BE9D084247}" presName="spacing" presStyleCnt="0"/>
      <dgm:spPr/>
    </dgm:pt>
    <dgm:pt modelId="{FBAA771E-7703-467B-9043-5B198E2327AB}" type="pres">
      <dgm:prSet presAssocID="{04BC4C67-BC3B-487B-8B4A-4B199CF3AE69}" presName="composite" presStyleCnt="0"/>
      <dgm:spPr/>
    </dgm:pt>
    <dgm:pt modelId="{74FB58CD-1D88-453F-84D9-86342CD1B6F8}" type="pres">
      <dgm:prSet presAssocID="{04BC4C67-BC3B-487B-8B4A-4B199CF3AE69}" presName="imgShp" presStyleLbl="fgImgPlace1" presStyleIdx="3" presStyleCnt="7"/>
      <dgm:spPr/>
    </dgm:pt>
    <dgm:pt modelId="{4643317E-F8FB-4F54-BD0E-0093A383856B}" type="pres">
      <dgm:prSet presAssocID="{04BC4C67-BC3B-487B-8B4A-4B199CF3AE69}" presName="txShp" presStyleLbl="node1" presStyleIdx="3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271464-73B2-4295-81C6-1547F20B90EF}" type="pres">
      <dgm:prSet presAssocID="{54CFF52E-BA1E-4C0C-9D4A-100A99EC8B17}" presName="spacing" presStyleCnt="0"/>
      <dgm:spPr/>
    </dgm:pt>
    <dgm:pt modelId="{750499E5-B761-4D07-AEAD-4FF1D4BDA174}" type="pres">
      <dgm:prSet presAssocID="{7A925A06-C2F2-4A98-A57D-AB30601F7C76}" presName="composite" presStyleCnt="0"/>
      <dgm:spPr/>
    </dgm:pt>
    <dgm:pt modelId="{416D5A16-7503-4787-B2AF-F8023E51B36E}" type="pres">
      <dgm:prSet presAssocID="{7A925A06-C2F2-4A98-A57D-AB30601F7C76}" presName="imgShp" presStyleLbl="fgImgPlace1" presStyleIdx="4" presStyleCnt="7"/>
      <dgm:spPr/>
    </dgm:pt>
    <dgm:pt modelId="{F7F44A29-997B-4A8F-B82F-3B4F04CEFF0F}" type="pres">
      <dgm:prSet presAssocID="{7A925A06-C2F2-4A98-A57D-AB30601F7C76}" presName="txShp" presStyleLbl="node1" presStyleIdx="4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F747F0-13D7-4811-9DAB-29A92FE64B4B}" type="pres">
      <dgm:prSet presAssocID="{9ECDEC91-454B-49A2-8D1E-1104D2E16FD7}" presName="spacing" presStyleCnt="0"/>
      <dgm:spPr/>
    </dgm:pt>
    <dgm:pt modelId="{A108982A-1A1B-4393-AF60-EE88E73E34CD}" type="pres">
      <dgm:prSet presAssocID="{13EDD584-D9B4-40A6-802F-4A57F707D69F}" presName="composite" presStyleCnt="0"/>
      <dgm:spPr/>
    </dgm:pt>
    <dgm:pt modelId="{618EFDD9-5E6A-482F-9783-24F419561050}" type="pres">
      <dgm:prSet presAssocID="{13EDD584-D9B4-40A6-802F-4A57F707D69F}" presName="imgShp" presStyleLbl="fgImgPlace1" presStyleIdx="5" presStyleCnt="7"/>
      <dgm:spPr/>
    </dgm:pt>
    <dgm:pt modelId="{C27BB91D-B51A-4FC7-9217-AAB82E96CA55}" type="pres">
      <dgm:prSet presAssocID="{13EDD584-D9B4-40A6-802F-4A57F707D69F}" presName="txShp" presStyleLbl="node1" presStyleIdx="5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366881-613F-4B66-B1CD-25821206E248}" type="pres">
      <dgm:prSet presAssocID="{33D87C04-E6D0-44D8-B2FB-AEBBCCEB0165}" presName="spacing" presStyleCnt="0"/>
      <dgm:spPr/>
    </dgm:pt>
    <dgm:pt modelId="{00A4446B-2A95-423C-BBC8-2860DFA74633}" type="pres">
      <dgm:prSet presAssocID="{364FC2AB-211D-4CB7-8DE3-7AE1AEA1305D}" presName="composite" presStyleCnt="0"/>
      <dgm:spPr/>
    </dgm:pt>
    <dgm:pt modelId="{65BF1E3A-7B10-43AF-A1C1-2EAAAA1912F6}" type="pres">
      <dgm:prSet presAssocID="{364FC2AB-211D-4CB7-8DE3-7AE1AEA1305D}" presName="imgShp" presStyleLbl="fgImgPlace1" presStyleIdx="6" presStyleCnt="7"/>
      <dgm:spPr/>
    </dgm:pt>
    <dgm:pt modelId="{A1D51DE2-80AE-4394-9BED-C5F2EA4A6F38}" type="pres">
      <dgm:prSet presAssocID="{364FC2AB-211D-4CB7-8DE3-7AE1AEA1305D}" presName="txShp" presStyleLbl="node1" presStyleIdx="6" presStyleCnt="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8BB83A8-540D-4714-99F1-F139A76BCEDD}" type="presOf" srcId="{F8D7FBC2-25DC-48C8-BF1D-ADD688BA748F}" destId="{1558E2A7-D882-4892-80CE-24802BB018CB}" srcOrd="0" destOrd="0" presId="urn:microsoft.com/office/officeart/2005/8/layout/vList3#1"/>
    <dgm:cxn modelId="{82244383-3781-433C-ABAA-DAF028F9CDE9}" srcId="{D0E7EF8F-D625-4A5B-92B1-D12E07A850E9}" destId="{907CBA84-D510-4800-9311-2EBEB2D9753C}" srcOrd="1" destOrd="0" parTransId="{268F04F9-AD7E-4EB8-904A-E0EF74F63305}" sibTransId="{0A8697E2-AFFA-47EC-BE2D-8742B8FC9622}"/>
    <dgm:cxn modelId="{E924EB54-F655-44F8-8B74-3E8B2D578E52}" srcId="{D0E7EF8F-D625-4A5B-92B1-D12E07A850E9}" destId="{13EDD584-D9B4-40A6-802F-4A57F707D69F}" srcOrd="5" destOrd="0" parTransId="{E4F26BC1-970F-4002-BE74-66BB5D543B1D}" sibTransId="{33D87C04-E6D0-44D8-B2FB-AEBBCCEB0165}"/>
    <dgm:cxn modelId="{AFB382BD-4539-41F4-9164-278D575220CD}" type="presOf" srcId="{04BC4C67-BC3B-487B-8B4A-4B199CF3AE69}" destId="{4643317E-F8FB-4F54-BD0E-0093A383856B}" srcOrd="0" destOrd="0" presId="urn:microsoft.com/office/officeart/2005/8/layout/vList3#1"/>
    <dgm:cxn modelId="{0BE761A0-2444-4B9E-A2FD-134D58CE11EB}" srcId="{D0E7EF8F-D625-4A5B-92B1-D12E07A850E9}" destId="{8B5128D6-58E3-45F1-B022-0E824BA608B5}" srcOrd="2" destOrd="0" parTransId="{52392264-5B63-4445-B604-7A9332B3626B}" sibTransId="{CDBAD4BC-0AA4-41D2-A908-74BE9D084247}"/>
    <dgm:cxn modelId="{B49DF5E4-6828-4EDC-BCEE-3E57D598BB01}" type="presOf" srcId="{13EDD584-D9B4-40A6-802F-4A57F707D69F}" destId="{C27BB91D-B51A-4FC7-9217-AAB82E96CA55}" srcOrd="0" destOrd="0" presId="urn:microsoft.com/office/officeart/2005/8/layout/vList3#1"/>
    <dgm:cxn modelId="{14CDE362-C3FB-44EE-B163-45952E4F1536}" type="presOf" srcId="{8B5128D6-58E3-45F1-B022-0E824BA608B5}" destId="{A5E0D04E-8B45-4DC8-96BF-FDA905064009}" srcOrd="0" destOrd="0" presId="urn:microsoft.com/office/officeart/2005/8/layout/vList3#1"/>
    <dgm:cxn modelId="{312518DF-1AA2-43D5-AD10-29A1F34F1CAB}" srcId="{D0E7EF8F-D625-4A5B-92B1-D12E07A850E9}" destId="{364FC2AB-211D-4CB7-8DE3-7AE1AEA1305D}" srcOrd="6" destOrd="0" parTransId="{C008DF03-AB0C-4689-8291-D41C1CBAB4D8}" sibTransId="{27D21C33-0BFE-460A-BB0E-E3F46A0659C2}"/>
    <dgm:cxn modelId="{6340AB5D-108C-4B19-89C4-8281788B6B0D}" type="presOf" srcId="{7A925A06-C2F2-4A98-A57D-AB30601F7C76}" destId="{F7F44A29-997B-4A8F-B82F-3B4F04CEFF0F}" srcOrd="0" destOrd="0" presId="urn:microsoft.com/office/officeart/2005/8/layout/vList3#1"/>
    <dgm:cxn modelId="{067439E3-B641-4BB0-82DF-85A32342B08A}" srcId="{D0E7EF8F-D625-4A5B-92B1-D12E07A850E9}" destId="{F8D7FBC2-25DC-48C8-BF1D-ADD688BA748F}" srcOrd="0" destOrd="0" parTransId="{363DB2A8-7841-4B01-B295-FFEE9139B9B5}" sibTransId="{E2086116-0146-405C-A48A-81C56049F905}"/>
    <dgm:cxn modelId="{96BD1276-A596-47AE-B822-EFCA98B803F3}" type="presOf" srcId="{D0E7EF8F-D625-4A5B-92B1-D12E07A850E9}" destId="{F943E6D5-6E9A-4081-8333-76E2DB49E4EC}" srcOrd="0" destOrd="0" presId="urn:microsoft.com/office/officeart/2005/8/layout/vList3#1"/>
    <dgm:cxn modelId="{B23CD57D-278D-4394-BD5B-1A28C4AEE683}" srcId="{D0E7EF8F-D625-4A5B-92B1-D12E07A850E9}" destId="{04BC4C67-BC3B-487B-8B4A-4B199CF3AE69}" srcOrd="3" destOrd="0" parTransId="{4EEE20F1-0FE9-4689-BD38-8E54FF8C7D66}" sibTransId="{54CFF52E-BA1E-4C0C-9D4A-100A99EC8B17}"/>
    <dgm:cxn modelId="{9839253E-F637-4516-A5B1-3A94FDA1DF8A}" srcId="{D0E7EF8F-D625-4A5B-92B1-D12E07A850E9}" destId="{7A925A06-C2F2-4A98-A57D-AB30601F7C76}" srcOrd="4" destOrd="0" parTransId="{E3D51793-BCD6-405E-B6E2-9F62B4F015CC}" sibTransId="{9ECDEC91-454B-49A2-8D1E-1104D2E16FD7}"/>
    <dgm:cxn modelId="{5BE9510E-79AD-4CD1-B748-31CEA6EF156B}" type="presOf" srcId="{364FC2AB-211D-4CB7-8DE3-7AE1AEA1305D}" destId="{A1D51DE2-80AE-4394-9BED-C5F2EA4A6F38}" srcOrd="0" destOrd="0" presId="urn:microsoft.com/office/officeart/2005/8/layout/vList3#1"/>
    <dgm:cxn modelId="{7262630B-DFDE-497F-8EEE-6B0434A53E77}" type="presOf" srcId="{907CBA84-D510-4800-9311-2EBEB2D9753C}" destId="{E676393F-8DE8-4E93-97CF-BDEB108F40A0}" srcOrd="0" destOrd="0" presId="urn:microsoft.com/office/officeart/2005/8/layout/vList3#1"/>
    <dgm:cxn modelId="{9F07E764-71C0-4275-8B41-2FD7D3C3BB79}" type="presParOf" srcId="{F943E6D5-6E9A-4081-8333-76E2DB49E4EC}" destId="{839B52CD-54DA-48AF-B94D-DE1F7B5522C2}" srcOrd="0" destOrd="0" presId="urn:microsoft.com/office/officeart/2005/8/layout/vList3#1"/>
    <dgm:cxn modelId="{569B7208-D525-4ECA-9391-BE7DC9C653DC}" type="presParOf" srcId="{839B52CD-54DA-48AF-B94D-DE1F7B5522C2}" destId="{28FD3A29-1CB7-4ACA-887A-26B71311C39A}" srcOrd="0" destOrd="0" presId="urn:microsoft.com/office/officeart/2005/8/layout/vList3#1"/>
    <dgm:cxn modelId="{64F222B1-39DA-418F-9503-60F9BEF1CACC}" type="presParOf" srcId="{839B52CD-54DA-48AF-B94D-DE1F7B5522C2}" destId="{1558E2A7-D882-4892-80CE-24802BB018CB}" srcOrd="1" destOrd="0" presId="urn:microsoft.com/office/officeart/2005/8/layout/vList3#1"/>
    <dgm:cxn modelId="{4A2B2F54-9F8D-4965-B915-23FD594E4362}" type="presParOf" srcId="{F943E6D5-6E9A-4081-8333-76E2DB49E4EC}" destId="{73A77E9C-2319-4572-A9E0-3218CE6ECFF8}" srcOrd="1" destOrd="0" presId="urn:microsoft.com/office/officeart/2005/8/layout/vList3#1"/>
    <dgm:cxn modelId="{746B663E-6EA9-4C43-8D88-AE856C0E4DCA}" type="presParOf" srcId="{F943E6D5-6E9A-4081-8333-76E2DB49E4EC}" destId="{0CDF9B16-6E99-4E1B-ADE5-871236F98B15}" srcOrd="2" destOrd="0" presId="urn:microsoft.com/office/officeart/2005/8/layout/vList3#1"/>
    <dgm:cxn modelId="{0E2506B6-614E-44D0-875A-34B81AFFD4C3}" type="presParOf" srcId="{0CDF9B16-6E99-4E1B-ADE5-871236F98B15}" destId="{82039045-1FE1-4923-BA3C-390A9893E223}" srcOrd="0" destOrd="0" presId="urn:microsoft.com/office/officeart/2005/8/layout/vList3#1"/>
    <dgm:cxn modelId="{9B538A8A-238F-4713-9BD0-1830A63832D2}" type="presParOf" srcId="{0CDF9B16-6E99-4E1B-ADE5-871236F98B15}" destId="{E676393F-8DE8-4E93-97CF-BDEB108F40A0}" srcOrd="1" destOrd="0" presId="urn:microsoft.com/office/officeart/2005/8/layout/vList3#1"/>
    <dgm:cxn modelId="{7DA1A6BD-B6F3-4CE7-B6DA-1D09B6A85310}" type="presParOf" srcId="{F943E6D5-6E9A-4081-8333-76E2DB49E4EC}" destId="{75CCF2EB-4BF1-4E47-A222-4D5D12CFA3B7}" srcOrd="3" destOrd="0" presId="urn:microsoft.com/office/officeart/2005/8/layout/vList3#1"/>
    <dgm:cxn modelId="{5B59E41D-FC99-4F20-95B4-26179CB92DB1}" type="presParOf" srcId="{F943E6D5-6E9A-4081-8333-76E2DB49E4EC}" destId="{F7B0CFBD-A6C6-438A-B5F5-ED3D868097CA}" srcOrd="4" destOrd="0" presId="urn:microsoft.com/office/officeart/2005/8/layout/vList3#1"/>
    <dgm:cxn modelId="{AF8E36BB-5536-4BA7-AD93-AE3DB06EF5C4}" type="presParOf" srcId="{F7B0CFBD-A6C6-438A-B5F5-ED3D868097CA}" destId="{026B94D7-C910-4661-BBC5-F3404B3A9D17}" srcOrd="0" destOrd="0" presId="urn:microsoft.com/office/officeart/2005/8/layout/vList3#1"/>
    <dgm:cxn modelId="{75E035FC-E64E-470D-9D08-F2AFE2DFED82}" type="presParOf" srcId="{F7B0CFBD-A6C6-438A-B5F5-ED3D868097CA}" destId="{A5E0D04E-8B45-4DC8-96BF-FDA905064009}" srcOrd="1" destOrd="0" presId="urn:microsoft.com/office/officeart/2005/8/layout/vList3#1"/>
    <dgm:cxn modelId="{EFC24C28-3D4B-4027-AC79-70A55AFF3EA5}" type="presParOf" srcId="{F943E6D5-6E9A-4081-8333-76E2DB49E4EC}" destId="{6AF88063-4ABA-4ADF-9041-6FE8E0B8A1AB}" srcOrd="5" destOrd="0" presId="urn:microsoft.com/office/officeart/2005/8/layout/vList3#1"/>
    <dgm:cxn modelId="{96C7CD2A-3A0B-4E04-9263-3E32B55BC810}" type="presParOf" srcId="{F943E6D5-6E9A-4081-8333-76E2DB49E4EC}" destId="{FBAA771E-7703-467B-9043-5B198E2327AB}" srcOrd="6" destOrd="0" presId="urn:microsoft.com/office/officeart/2005/8/layout/vList3#1"/>
    <dgm:cxn modelId="{BE3B9477-3A81-4D5E-B7A2-B14CC0E83083}" type="presParOf" srcId="{FBAA771E-7703-467B-9043-5B198E2327AB}" destId="{74FB58CD-1D88-453F-84D9-86342CD1B6F8}" srcOrd="0" destOrd="0" presId="urn:microsoft.com/office/officeart/2005/8/layout/vList3#1"/>
    <dgm:cxn modelId="{482D41D5-8313-4CEF-97E7-5DCF2B83C873}" type="presParOf" srcId="{FBAA771E-7703-467B-9043-5B198E2327AB}" destId="{4643317E-F8FB-4F54-BD0E-0093A383856B}" srcOrd="1" destOrd="0" presId="urn:microsoft.com/office/officeart/2005/8/layout/vList3#1"/>
    <dgm:cxn modelId="{C3753A63-3974-4AA2-BBFF-C57F4CE87313}" type="presParOf" srcId="{F943E6D5-6E9A-4081-8333-76E2DB49E4EC}" destId="{CB271464-73B2-4295-81C6-1547F20B90EF}" srcOrd="7" destOrd="0" presId="urn:microsoft.com/office/officeart/2005/8/layout/vList3#1"/>
    <dgm:cxn modelId="{9A8AC119-B819-4DEA-ABD7-8C46713972DE}" type="presParOf" srcId="{F943E6D5-6E9A-4081-8333-76E2DB49E4EC}" destId="{750499E5-B761-4D07-AEAD-4FF1D4BDA174}" srcOrd="8" destOrd="0" presId="urn:microsoft.com/office/officeart/2005/8/layout/vList3#1"/>
    <dgm:cxn modelId="{50E10341-D250-431C-859F-AC6E247F3358}" type="presParOf" srcId="{750499E5-B761-4D07-AEAD-4FF1D4BDA174}" destId="{416D5A16-7503-4787-B2AF-F8023E51B36E}" srcOrd="0" destOrd="0" presId="urn:microsoft.com/office/officeart/2005/8/layout/vList3#1"/>
    <dgm:cxn modelId="{82887D38-C1BB-4911-B758-9DBAD17D1C96}" type="presParOf" srcId="{750499E5-B761-4D07-AEAD-4FF1D4BDA174}" destId="{F7F44A29-997B-4A8F-B82F-3B4F04CEFF0F}" srcOrd="1" destOrd="0" presId="urn:microsoft.com/office/officeart/2005/8/layout/vList3#1"/>
    <dgm:cxn modelId="{5BAC79B6-B4AC-4048-ACF0-A527F9F9AB9D}" type="presParOf" srcId="{F943E6D5-6E9A-4081-8333-76E2DB49E4EC}" destId="{A8F747F0-13D7-4811-9DAB-29A92FE64B4B}" srcOrd="9" destOrd="0" presId="urn:microsoft.com/office/officeart/2005/8/layout/vList3#1"/>
    <dgm:cxn modelId="{C484F0D1-48A4-40CC-B047-DBC7F9D9C92C}" type="presParOf" srcId="{F943E6D5-6E9A-4081-8333-76E2DB49E4EC}" destId="{A108982A-1A1B-4393-AF60-EE88E73E34CD}" srcOrd="10" destOrd="0" presId="urn:microsoft.com/office/officeart/2005/8/layout/vList3#1"/>
    <dgm:cxn modelId="{AC7418E9-91E1-4C5F-9ADF-BCAB92F01D34}" type="presParOf" srcId="{A108982A-1A1B-4393-AF60-EE88E73E34CD}" destId="{618EFDD9-5E6A-482F-9783-24F419561050}" srcOrd="0" destOrd="0" presId="urn:microsoft.com/office/officeart/2005/8/layout/vList3#1"/>
    <dgm:cxn modelId="{D3689948-DA03-408A-9F9B-FA0DBA22F91A}" type="presParOf" srcId="{A108982A-1A1B-4393-AF60-EE88E73E34CD}" destId="{C27BB91D-B51A-4FC7-9217-AAB82E96CA55}" srcOrd="1" destOrd="0" presId="urn:microsoft.com/office/officeart/2005/8/layout/vList3#1"/>
    <dgm:cxn modelId="{24054DFA-E910-4972-A963-9E0C814E5CFC}" type="presParOf" srcId="{F943E6D5-6E9A-4081-8333-76E2DB49E4EC}" destId="{76366881-613F-4B66-B1CD-25821206E248}" srcOrd="11" destOrd="0" presId="urn:microsoft.com/office/officeart/2005/8/layout/vList3#1"/>
    <dgm:cxn modelId="{A9582A8C-00DE-482A-94F7-D0CB3BF9E745}" type="presParOf" srcId="{F943E6D5-6E9A-4081-8333-76E2DB49E4EC}" destId="{00A4446B-2A95-423C-BBC8-2860DFA74633}" srcOrd="12" destOrd="0" presId="urn:microsoft.com/office/officeart/2005/8/layout/vList3#1"/>
    <dgm:cxn modelId="{896A3E57-E9C1-4B51-877D-042A564D95E5}" type="presParOf" srcId="{00A4446B-2A95-423C-BBC8-2860DFA74633}" destId="{65BF1E3A-7B10-43AF-A1C1-2EAAAA1912F6}" srcOrd="0" destOrd="0" presId="urn:microsoft.com/office/officeart/2005/8/layout/vList3#1"/>
    <dgm:cxn modelId="{3C69A794-DCC3-4CB9-BFA4-EF7F0861E37B}" type="presParOf" srcId="{00A4446B-2A95-423C-BBC8-2860DFA74633}" destId="{A1D51DE2-80AE-4394-9BED-C5F2EA4A6F38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4545711-06EE-43CE-A02B-176956CB4519}">
      <dsp:nvSpPr>
        <dsp:cNvPr id="0" name=""/>
        <dsp:cNvSpPr/>
      </dsp:nvSpPr>
      <dsp:spPr>
        <a:xfrm>
          <a:off x="0" y="409727"/>
          <a:ext cx="8280920" cy="17718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2691" tIns="520700" rIns="642691" bIns="17780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kern="1200" dirty="0" smtClean="0"/>
            <a:t>První veřejný ochránce práv v ČR</a:t>
          </a:r>
          <a:endParaRPr lang="cs-CZ" sz="2500" kern="1200" dirty="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kern="1200" dirty="0" smtClean="0"/>
            <a:t>Ve funkci: </a:t>
          </a:r>
          <a:br>
            <a:rPr lang="cs-CZ" sz="2500" kern="1200" dirty="0" smtClean="0"/>
          </a:br>
          <a:r>
            <a:rPr lang="cs-CZ" sz="2500" kern="1200" dirty="0" smtClean="0"/>
            <a:t>18. prosinec 2000 – 9. květen 2010</a:t>
          </a:r>
          <a:endParaRPr lang="cs-CZ" sz="2500" kern="1200" dirty="0"/>
        </a:p>
      </dsp:txBody>
      <dsp:txXfrm>
        <a:off x="0" y="409727"/>
        <a:ext cx="8280920" cy="1771875"/>
      </dsp:txXfrm>
    </dsp:sp>
    <dsp:sp modelId="{069E763E-8D6A-45F3-8A2A-EF45B78DEE51}">
      <dsp:nvSpPr>
        <dsp:cNvPr id="0" name=""/>
        <dsp:cNvSpPr/>
      </dsp:nvSpPr>
      <dsp:spPr>
        <a:xfrm>
          <a:off x="414046" y="40727"/>
          <a:ext cx="5796644" cy="73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9099" tIns="0" rIns="219099" bIns="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1. JUDr. Otakar </a:t>
          </a:r>
          <a:r>
            <a:rPr lang="cs-CZ" sz="2500" b="1" kern="1200" dirty="0" err="1" smtClean="0"/>
            <a:t>Motejl</a:t>
          </a:r>
          <a:endParaRPr lang="cs-CZ" sz="2500" b="1" kern="1200" dirty="0"/>
        </a:p>
      </dsp:txBody>
      <dsp:txXfrm>
        <a:off x="414046" y="40727"/>
        <a:ext cx="5796644" cy="738000"/>
      </dsp:txXfrm>
    </dsp:sp>
    <dsp:sp modelId="{C4AB9456-2360-47A1-B4E0-25A7DCC760BF}">
      <dsp:nvSpPr>
        <dsp:cNvPr id="0" name=""/>
        <dsp:cNvSpPr/>
      </dsp:nvSpPr>
      <dsp:spPr>
        <a:xfrm>
          <a:off x="0" y="2685603"/>
          <a:ext cx="8280920" cy="1378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2691" tIns="520700" rIns="642691" bIns="17780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kern="1200" dirty="0" smtClean="0"/>
            <a:t>Ve funkci: </a:t>
          </a:r>
          <a:br>
            <a:rPr lang="cs-CZ" sz="2500" kern="1200" dirty="0" smtClean="0"/>
          </a:br>
          <a:r>
            <a:rPr lang="cs-CZ" sz="2500" kern="1200" dirty="0" smtClean="0"/>
            <a:t>13. září 2010 – 20. prosinec 2013</a:t>
          </a:r>
          <a:endParaRPr lang="cs-CZ" sz="2500" kern="1200" dirty="0"/>
        </a:p>
      </dsp:txBody>
      <dsp:txXfrm>
        <a:off x="0" y="2685603"/>
        <a:ext cx="8280920" cy="1378125"/>
      </dsp:txXfrm>
    </dsp:sp>
    <dsp:sp modelId="{D726C5EF-964C-41CA-AF7F-449CB727365C}">
      <dsp:nvSpPr>
        <dsp:cNvPr id="0" name=""/>
        <dsp:cNvSpPr/>
      </dsp:nvSpPr>
      <dsp:spPr>
        <a:xfrm>
          <a:off x="414046" y="2316603"/>
          <a:ext cx="5796644" cy="73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9099" tIns="0" rIns="219099" bIns="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2. JUDr. Pavel </a:t>
          </a:r>
          <a:r>
            <a:rPr lang="cs-CZ" sz="2500" b="1" kern="1200" dirty="0" err="1" smtClean="0"/>
            <a:t>Varvařovský</a:t>
          </a:r>
          <a:r>
            <a:rPr lang="cs-CZ" sz="2500" b="1" kern="1200" dirty="0" smtClean="0"/>
            <a:t> </a:t>
          </a:r>
          <a:endParaRPr lang="cs-CZ" sz="2500" b="1" kern="1200" dirty="0"/>
        </a:p>
      </dsp:txBody>
      <dsp:txXfrm>
        <a:off x="414046" y="2316603"/>
        <a:ext cx="5796644" cy="73800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6C5F690-226A-417A-B534-6C29C52DFA86}">
      <dsp:nvSpPr>
        <dsp:cNvPr id="0" name=""/>
        <dsp:cNvSpPr/>
      </dsp:nvSpPr>
      <dsp:spPr>
        <a:xfrm>
          <a:off x="-4594335" y="-704407"/>
          <a:ext cx="5472816" cy="5472816"/>
        </a:xfrm>
        <a:prstGeom prst="blockArc">
          <a:avLst>
            <a:gd name="adj1" fmla="val 18900000"/>
            <a:gd name="adj2" fmla="val 2700000"/>
            <a:gd name="adj3" fmla="val 395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52F1CA-45EA-44EE-9272-2514604F9F26}">
      <dsp:nvSpPr>
        <dsp:cNvPr id="0" name=""/>
        <dsp:cNvSpPr/>
      </dsp:nvSpPr>
      <dsp:spPr>
        <a:xfrm>
          <a:off x="328048" y="214010"/>
          <a:ext cx="5712764" cy="4278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9612" tIns="58420" rIns="58420" bIns="5842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Ministerstva</a:t>
          </a:r>
          <a:endParaRPr lang="cs-CZ" sz="2300" kern="1200" dirty="0"/>
        </a:p>
      </dsp:txBody>
      <dsp:txXfrm>
        <a:off x="328048" y="214010"/>
        <a:ext cx="5712764" cy="427857"/>
      </dsp:txXfrm>
    </dsp:sp>
    <dsp:sp modelId="{74780302-CD3F-4406-A9A2-A92343EF3FC4}">
      <dsp:nvSpPr>
        <dsp:cNvPr id="0" name=""/>
        <dsp:cNvSpPr/>
      </dsp:nvSpPr>
      <dsp:spPr>
        <a:xfrm>
          <a:off x="60637" y="160528"/>
          <a:ext cx="534822" cy="534822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BAAE54-4BBF-4D4F-8A2A-DA9B0D2A1DA3}">
      <dsp:nvSpPr>
        <dsp:cNvPr id="0" name=""/>
        <dsp:cNvSpPr/>
      </dsp:nvSpPr>
      <dsp:spPr>
        <a:xfrm>
          <a:off x="679991" y="855715"/>
          <a:ext cx="5360822" cy="4278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9612" tIns="58420" rIns="58420" bIns="5842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Města a obce</a:t>
          </a:r>
          <a:endParaRPr lang="cs-CZ" sz="2300" kern="1200" dirty="0"/>
        </a:p>
      </dsp:txBody>
      <dsp:txXfrm>
        <a:off x="679991" y="855715"/>
        <a:ext cx="5360822" cy="427857"/>
      </dsp:txXfrm>
    </dsp:sp>
    <dsp:sp modelId="{C19E3616-3560-48AC-9A1A-9F295E467532}">
      <dsp:nvSpPr>
        <dsp:cNvPr id="0" name=""/>
        <dsp:cNvSpPr/>
      </dsp:nvSpPr>
      <dsp:spPr>
        <a:xfrm>
          <a:off x="412579" y="802233"/>
          <a:ext cx="534822" cy="534822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1C5A9F-8CA6-4F37-85F3-53411DD20DF7}">
      <dsp:nvSpPr>
        <dsp:cNvPr id="0" name=""/>
        <dsp:cNvSpPr/>
      </dsp:nvSpPr>
      <dsp:spPr>
        <a:xfrm>
          <a:off x="840925" y="1497421"/>
          <a:ext cx="5199888" cy="4278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9612" tIns="58420" rIns="58420" bIns="5842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Policii ČR</a:t>
          </a:r>
          <a:endParaRPr lang="cs-CZ" sz="2300" kern="1200" dirty="0"/>
        </a:p>
      </dsp:txBody>
      <dsp:txXfrm>
        <a:off x="840925" y="1497421"/>
        <a:ext cx="5199888" cy="427857"/>
      </dsp:txXfrm>
    </dsp:sp>
    <dsp:sp modelId="{D7F23856-7D8A-4AC2-86A8-8FD969551C48}">
      <dsp:nvSpPr>
        <dsp:cNvPr id="0" name=""/>
        <dsp:cNvSpPr/>
      </dsp:nvSpPr>
      <dsp:spPr>
        <a:xfrm>
          <a:off x="573514" y="1443939"/>
          <a:ext cx="534822" cy="534822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09E957-A998-46B1-90FA-17B2DDB007D0}">
      <dsp:nvSpPr>
        <dsp:cNvPr id="0" name=""/>
        <dsp:cNvSpPr/>
      </dsp:nvSpPr>
      <dsp:spPr>
        <a:xfrm>
          <a:off x="840925" y="2138720"/>
          <a:ext cx="5199888" cy="4278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9612" tIns="58420" rIns="58420" bIns="5842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Armádu ČR</a:t>
          </a:r>
          <a:endParaRPr lang="cs-CZ" sz="2300" kern="1200" dirty="0"/>
        </a:p>
      </dsp:txBody>
      <dsp:txXfrm>
        <a:off x="840925" y="2138720"/>
        <a:ext cx="5199888" cy="427857"/>
      </dsp:txXfrm>
    </dsp:sp>
    <dsp:sp modelId="{50A102F7-E6AD-4C91-AD70-1BA2C347C4A7}">
      <dsp:nvSpPr>
        <dsp:cNvPr id="0" name=""/>
        <dsp:cNvSpPr/>
      </dsp:nvSpPr>
      <dsp:spPr>
        <a:xfrm>
          <a:off x="573514" y="2085238"/>
          <a:ext cx="534822" cy="534822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EB9A8C-03A8-4C3F-9734-6DA0A72C271E}">
      <dsp:nvSpPr>
        <dsp:cNvPr id="0" name=""/>
        <dsp:cNvSpPr/>
      </dsp:nvSpPr>
      <dsp:spPr>
        <a:xfrm>
          <a:off x="679991" y="2780426"/>
          <a:ext cx="5360822" cy="4278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9612" tIns="58420" rIns="58420" bIns="5842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Vězeňskou službu</a:t>
          </a:r>
          <a:endParaRPr lang="cs-CZ" sz="2300" kern="1200" dirty="0"/>
        </a:p>
      </dsp:txBody>
      <dsp:txXfrm>
        <a:off x="679991" y="2780426"/>
        <a:ext cx="5360822" cy="427857"/>
      </dsp:txXfrm>
    </dsp:sp>
    <dsp:sp modelId="{B7317E44-29C6-4B4D-A204-835FB1E8F4DA}">
      <dsp:nvSpPr>
        <dsp:cNvPr id="0" name=""/>
        <dsp:cNvSpPr/>
      </dsp:nvSpPr>
      <dsp:spPr>
        <a:xfrm>
          <a:off x="412579" y="2726944"/>
          <a:ext cx="534822" cy="534822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7D9756-CB47-4446-8E08-441398FE9DE9}">
      <dsp:nvSpPr>
        <dsp:cNvPr id="0" name=""/>
        <dsp:cNvSpPr/>
      </dsp:nvSpPr>
      <dsp:spPr>
        <a:xfrm>
          <a:off x="328048" y="3422131"/>
          <a:ext cx="5712764" cy="4278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9612" tIns="58420" rIns="58420" bIns="5842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Ústavní zařízení</a:t>
          </a:r>
          <a:endParaRPr lang="cs-CZ" sz="2300" kern="1200" dirty="0"/>
        </a:p>
      </dsp:txBody>
      <dsp:txXfrm>
        <a:off x="328048" y="3422131"/>
        <a:ext cx="5712764" cy="427857"/>
      </dsp:txXfrm>
    </dsp:sp>
    <dsp:sp modelId="{B352336B-694C-4977-91B6-057875877CCF}">
      <dsp:nvSpPr>
        <dsp:cNvPr id="0" name=""/>
        <dsp:cNvSpPr/>
      </dsp:nvSpPr>
      <dsp:spPr>
        <a:xfrm>
          <a:off x="60637" y="3368649"/>
          <a:ext cx="534822" cy="534822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558E2A7-D882-4892-80CE-24802BB018CB}">
      <dsp:nvSpPr>
        <dsp:cNvPr id="0" name=""/>
        <dsp:cNvSpPr/>
      </dsp:nvSpPr>
      <dsp:spPr>
        <a:xfrm rot="10800000">
          <a:off x="1276617" y="731"/>
          <a:ext cx="4596990" cy="474915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9424" tIns="83820" rIns="156464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Parlament ČR</a:t>
          </a:r>
          <a:endParaRPr lang="cs-CZ" sz="2200" kern="1200" dirty="0"/>
        </a:p>
      </dsp:txBody>
      <dsp:txXfrm rot="10800000">
        <a:off x="1276617" y="731"/>
        <a:ext cx="4596990" cy="474915"/>
      </dsp:txXfrm>
    </dsp:sp>
    <dsp:sp modelId="{28FD3A29-1CB7-4ACA-887A-26B71311C39A}">
      <dsp:nvSpPr>
        <dsp:cNvPr id="0" name=""/>
        <dsp:cNvSpPr/>
      </dsp:nvSpPr>
      <dsp:spPr>
        <a:xfrm>
          <a:off x="1039159" y="731"/>
          <a:ext cx="474915" cy="474915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E676393F-8DE8-4E93-97CF-BDEB108F40A0}">
      <dsp:nvSpPr>
        <dsp:cNvPr id="0" name=""/>
        <dsp:cNvSpPr/>
      </dsp:nvSpPr>
      <dsp:spPr>
        <a:xfrm rot="10800000">
          <a:off x="1297993" y="617412"/>
          <a:ext cx="4596990" cy="474915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9424" tIns="83820" rIns="156464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Prezidenta</a:t>
          </a:r>
          <a:endParaRPr lang="cs-CZ" sz="2200" kern="1200" dirty="0"/>
        </a:p>
      </dsp:txBody>
      <dsp:txXfrm rot="10800000">
        <a:off x="1297993" y="617412"/>
        <a:ext cx="4596990" cy="474915"/>
      </dsp:txXfrm>
    </dsp:sp>
    <dsp:sp modelId="{82039045-1FE1-4923-BA3C-390A9893E223}">
      <dsp:nvSpPr>
        <dsp:cNvPr id="0" name=""/>
        <dsp:cNvSpPr/>
      </dsp:nvSpPr>
      <dsp:spPr>
        <a:xfrm>
          <a:off x="1039159" y="617412"/>
          <a:ext cx="474915" cy="474915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A5E0D04E-8B45-4DC8-96BF-FDA905064009}">
      <dsp:nvSpPr>
        <dsp:cNvPr id="0" name=""/>
        <dsp:cNvSpPr/>
      </dsp:nvSpPr>
      <dsp:spPr>
        <a:xfrm rot="10800000">
          <a:off x="1276617" y="1234093"/>
          <a:ext cx="4596990" cy="474915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9424" tIns="83820" rIns="156464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Vládu</a:t>
          </a:r>
          <a:endParaRPr lang="cs-CZ" sz="2200" kern="1200" dirty="0"/>
        </a:p>
      </dsp:txBody>
      <dsp:txXfrm rot="10800000">
        <a:off x="1276617" y="1234093"/>
        <a:ext cx="4596990" cy="474915"/>
      </dsp:txXfrm>
    </dsp:sp>
    <dsp:sp modelId="{026B94D7-C910-4661-BBC5-F3404B3A9D17}">
      <dsp:nvSpPr>
        <dsp:cNvPr id="0" name=""/>
        <dsp:cNvSpPr/>
      </dsp:nvSpPr>
      <dsp:spPr>
        <a:xfrm>
          <a:off x="1039159" y="1234093"/>
          <a:ext cx="474915" cy="474915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4643317E-F8FB-4F54-BD0E-0093A383856B}">
      <dsp:nvSpPr>
        <dsp:cNvPr id="0" name=""/>
        <dsp:cNvSpPr/>
      </dsp:nvSpPr>
      <dsp:spPr>
        <a:xfrm rot="10800000">
          <a:off x="1276617" y="1850774"/>
          <a:ext cx="4596990" cy="474915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9424" tIns="83820" rIns="156464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Soudy všech stupňů a typů</a:t>
          </a:r>
          <a:endParaRPr lang="cs-CZ" sz="2200" kern="1200" dirty="0"/>
        </a:p>
      </dsp:txBody>
      <dsp:txXfrm rot="10800000">
        <a:off x="1276617" y="1850774"/>
        <a:ext cx="4596990" cy="474915"/>
      </dsp:txXfrm>
    </dsp:sp>
    <dsp:sp modelId="{74FB58CD-1D88-453F-84D9-86342CD1B6F8}">
      <dsp:nvSpPr>
        <dsp:cNvPr id="0" name=""/>
        <dsp:cNvSpPr/>
      </dsp:nvSpPr>
      <dsp:spPr>
        <a:xfrm>
          <a:off x="1039159" y="1850774"/>
          <a:ext cx="474915" cy="474915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F7F44A29-997B-4A8F-B82F-3B4F04CEFF0F}">
      <dsp:nvSpPr>
        <dsp:cNvPr id="0" name=""/>
        <dsp:cNvSpPr/>
      </dsp:nvSpPr>
      <dsp:spPr>
        <a:xfrm rot="10800000">
          <a:off x="1276617" y="2467455"/>
          <a:ext cx="4596990" cy="474915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9424" tIns="83820" rIns="156464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Státní zastupitelství</a:t>
          </a:r>
        </a:p>
      </dsp:txBody>
      <dsp:txXfrm rot="10800000">
        <a:off x="1276617" y="2467455"/>
        <a:ext cx="4596990" cy="474915"/>
      </dsp:txXfrm>
    </dsp:sp>
    <dsp:sp modelId="{416D5A16-7503-4787-B2AF-F8023E51B36E}">
      <dsp:nvSpPr>
        <dsp:cNvPr id="0" name=""/>
        <dsp:cNvSpPr/>
      </dsp:nvSpPr>
      <dsp:spPr>
        <a:xfrm>
          <a:off x="1039159" y="2467455"/>
          <a:ext cx="474915" cy="474915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C27BB91D-B51A-4FC7-9217-AAB82E96CA55}">
      <dsp:nvSpPr>
        <dsp:cNvPr id="0" name=""/>
        <dsp:cNvSpPr/>
      </dsp:nvSpPr>
      <dsp:spPr>
        <a:xfrm rot="10800000">
          <a:off x="1276617" y="3084136"/>
          <a:ext cx="4596990" cy="474915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9424" tIns="83820" rIns="156464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Nejvyšší kontrolní úřad</a:t>
          </a:r>
        </a:p>
      </dsp:txBody>
      <dsp:txXfrm rot="10800000">
        <a:off x="1276617" y="3084136"/>
        <a:ext cx="4596990" cy="474915"/>
      </dsp:txXfrm>
    </dsp:sp>
    <dsp:sp modelId="{618EFDD9-5E6A-482F-9783-24F419561050}">
      <dsp:nvSpPr>
        <dsp:cNvPr id="0" name=""/>
        <dsp:cNvSpPr/>
      </dsp:nvSpPr>
      <dsp:spPr>
        <a:xfrm>
          <a:off x="1039159" y="3084136"/>
          <a:ext cx="474915" cy="474915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A1D51DE2-80AE-4394-9BED-C5F2EA4A6F38}">
      <dsp:nvSpPr>
        <dsp:cNvPr id="0" name=""/>
        <dsp:cNvSpPr/>
      </dsp:nvSpPr>
      <dsp:spPr>
        <a:xfrm rot="10800000">
          <a:off x="1276617" y="3700817"/>
          <a:ext cx="4596990" cy="474915"/>
        </a:xfrm>
        <a:prstGeom prst="homePlat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9424" tIns="83820" rIns="156464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Zpravodajské služby ČR</a:t>
          </a:r>
        </a:p>
      </dsp:txBody>
      <dsp:txXfrm rot="10800000">
        <a:off x="1276617" y="3700817"/>
        <a:ext cx="4596990" cy="474915"/>
      </dsp:txXfrm>
    </dsp:sp>
    <dsp:sp modelId="{65BF1E3A-7B10-43AF-A1C1-2EAAAA1912F6}">
      <dsp:nvSpPr>
        <dsp:cNvPr id="0" name=""/>
        <dsp:cNvSpPr/>
      </dsp:nvSpPr>
      <dsp:spPr>
        <a:xfrm>
          <a:off x="1039159" y="3700817"/>
          <a:ext cx="474915" cy="474915"/>
        </a:xfrm>
        <a:prstGeom prst="ellipse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F4827EA-540E-488B-8E69-B316615A1DB6}" type="datetimeFigureOut">
              <a:rPr lang="cs-CZ" smtClean="0"/>
              <a:pPr/>
              <a:t>9.4.2014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EAD5D24-2876-4B64-9323-38BD9B13F6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F4827EA-540E-488B-8E69-B316615A1DB6}" type="datetimeFigureOut">
              <a:rPr lang="cs-CZ" smtClean="0"/>
              <a:pPr/>
              <a:t>9.4.2014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EAD5D24-2876-4B64-9323-38BD9B13F6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F4827EA-540E-488B-8E69-B316615A1DB6}" type="datetimeFigureOut">
              <a:rPr lang="cs-CZ" smtClean="0"/>
              <a:pPr/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EAD5D24-2876-4B64-9323-38BD9B13F6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827EA-540E-488B-8E69-B316615A1DB6}" type="datetimeFigureOut">
              <a:rPr lang="cs-CZ" smtClean="0"/>
              <a:pPr/>
              <a:t>9.4.2014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D5D24-2876-4B64-9323-38BD9B13F6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827EA-540E-488B-8E69-B316615A1DB6}" type="datetimeFigureOut">
              <a:rPr lang="cs-CZ" smtClean="0"/>
              <a:pPr/>
              <a:t>9.4.2014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D5D24-2876-4B64-9323-38BD9B13F6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F4827EA-540E-488B-8E69-B316615A1DB6}" type="datetimeFigureOut">
              <a:rPr lang="cs-CZ" smtClean="0"/>
              <a:pPr/>
              <a:t>9.4.2014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EAD5D24-2876-4B64-9323-38BD9B13F6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827EA-540E-488B-8E69-B316615A1DB6}" type="datetimeFigureOut">
              <a:rPr lang="cs-CZ" smtClean="0"/>
              <a:pPr/>
              <a:t>9.4.2014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D5D24-2876-4B64-9323-38BD9B13F6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F4827EA-540E-488B-8E69-B316615A1DB6}" type="datetimeFigureOut">
              <a:rPr lang="cs-CZ" smtClean="0"/>
              <a:pPr/>
              <a:t>9.4.2014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EAD5D24-2876-4B64-9323-38BD9B13F6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F4827EA-540E-488B-8E69-B316615A1DB6}" type="datetimeFigureOut">
              <a:rPr lang="cs-CZ" smtClean="0"/>
              <a:pPr/>
              <a:t>9.4.2014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EAD5D24-2876-4B64-9323-38BD9B13F6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827EA-540E-488B-8E69-B316615A1DB6}" type="datetimeFigureOut">
              <a:rPr lang="cs-CZ" smtClean="0"/>
              <a:pPr/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D5D24-2876-4B64-9323-38BD9B13F6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827EA-540E-488B-8E69-B316615A1DB6}" type="datetimeFigureOut">
              <a:rPr lang="cs-CZ" smtClean="0"/>
              <a:pPr/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D5D24-2876-4B64-9323-38BD9B13F6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F4827EA-540E-488B-8E69-B316615A1DB6}" type="datetimeFigureOut">
              <a:rPr lang="cs-CZ" smtClean="0"/>
              <a:pPr/>
              <a:t>9.4.2014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EAD5D24-2876-4B64-9323-38BD9B13F6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7903680"/>
              </p:ext>
            </p:extLst>
          </p:nvPr>
        </p:nvGraphicFramePr>
        <p:xfrm>
          <a:off x="467544" y="1772813"/>
          <a:ext cx="7992888" cy="4896543"/>
        </p:xfrm>
        <a:graphic>
          <a:graphicData uri="http://schemas.openxmlformats.org/drawingml/2006/table">
            <a:tbl>
              <a:tblPr/>
              <a:tblGrid>
                <a:gridCol w="2035688"/>
                <a:gridCol w="5957200"/>
              </a:tblGrid>
              <a:tr h="4446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4446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428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446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nauka (klíčová aktivita III/2)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446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Veřejný ochránce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práv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446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428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1342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za úkol přiblížit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pojem „veřejný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ochránce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práv“,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popsat jeho působnost a jednání a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vyjmenovat ombudsmany, kteří působili v České republice.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446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27. 9. 2013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6" name="Skupina 10"/>
          <p:cNvGrpSpPr>
            <a:grpSpLocks/>
          </p:cNvGrpSpPr>
          <p:nvPr/>
        </p:nvGrpSpPr>
        <p:grpSpPr bwMode="auto">
          <a:xfrm>
            <a:off x="395536" y="228600"/>
            <a:ext cx="8567489" cy="1400200"/>
            <a:chOff x="0" y="0"/>
            <a:chExt cx="88837" cy="15314"/>
          </a:xfrm>
        </p:grpSpPr>
        <p:pic>
          <p:nvPicPr>
            <p:cNvPr id="7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8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9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10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503480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d&amp;rcaron;ev&amp;ecaron;ný,d&amp;rcaron;evo,kladívka,oficiální,pali&amp;ccaron;ky,právo,rozsudek,soudci,soudcovské kladívko,soudní dvory,soudy,vyhlášení,zákonnosti,zákon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967249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42156" y="518977"/>
            <a:ext cx="7467600" cy="2592288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pPr marL="0" indent="0" algn="ctr">
              <a:buNone/>
            </a:pPr>
            <a:r>
              <a:rPr lang="cs-CZ" sz="3200" dirty="0" smtClean="0"/>
              <a:t>V některých demokratických státech je od roku 2000 zřízen institut veřejného ochránce práv, který přispívá k ochraně základních práv a svobod.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755576" y="4941168"/>
            <a:ext cx="68407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D</a:t>
            </a:r>
            <a:r>
              <a:rPr lang="cs-CZ" sz="2400" dirty="0" smtClean="0"/>
              <a:t>ůvodem </a:t>
            </a:r>
            <a:r>
              <a:rPr lang="cs-CZ" sz="2400" dirty="0"/>
              <a:t>popularity této instituce je </a:t>
            </a:r>
            <a:r>
              <a:rPr lang="cs-CZ" sz="2400" dirty="0" smtClean="0"/>
              <a:t>nepochybně její </a:t>
            </a:r>
            <a:r>
              <a:rPr lang="cs-CZ" sz="2400" dirty="0"/>
              <a:t>snadná dostupnost pro občana, rychlost a neformálnost jednání 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4923862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7467600" cy="1143000"/>
          </a:xfrm>
        </p:spPr>
        <p:txBody>
          <a:bodyPr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eřejný ochránce práv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Působí k ochraně fyzických i právnických osob před nečinností orgánů a úřadů veřejné správy nebo jejich jednáním, pokud je v rozporu s právem a neodpovídá principům demokratického právního státu.</a:t>
            </a:r>
          </a:p>
          <a:p>
            <a:pPr marL="0" lvl="0" indent="0">
              <a:buNone/>
            </a:pPr>
            <a:endParaRPr lang="cs-CZ" dirty="0" smtClean="0"/>
          </a:p>
          <a:p>
            <a:pPr lvl="0"/>
            <a:r>
              <a:rPr lang="cs-CZ" dirty="0"/>
              <a:t>Provádí také preventivní systematické návštěvy míst, kde mohou být lidé omezováni na svobodě, a usiluje o respektování jejich základních </a:t>
            </a:r>
            <a:r>
              <a:rPr lang="cs-CZ" dirty="0" smtClean="0"/>
              <a:t>práv.</a:t>
            </a:r>
          </a:p>
          <a:p>
            <a:pPr marL="0" lvl="0" indent="0">
              <a:buNone/>
            </a:pPr>
            <a:endParaRPr lang="cs-CZ" dirty="0" smtClean="0"/>
          </a:p>
          <a:p>
            <a:pPr lvl="0"/>
            <a:r>
              <a:rPr lang="cs-CZ" dirty="0" smtClean="0"/>
              <a:t>Ochránce </a:t>
            </a:r>
            <a:r>
              <a:rPr lang="cs-CZ" dirty="0"/>
              <a:t>rovněž přispívá k prosazování práva na rovné zacházení a ochraně před diskriminací.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56657927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76672"/>
            <a:ext cx="7467600" cy="724942"/>
          </a:xfrm>
        </p:spPr>
        <p:txBody>
          <a:bodyPr/>
          <a:lstStyle/>
          <a:p>
            <a:pPr algn="ctr"/>
            <a:r>
              <a:rPr lang="cs-CZ" dirty="0" smtClean="0"/>
              <a:t>Fakta o ochránci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363272" cy="4873752"/>
          </a:xfrm>
        </p:spPr>
        <p:txBody>
          <a:bodyPr>
            <a:normAutofit fontScale="85000" lnSpcReduction="10000"/>
          </a:bodyPr>
          <a:lstStyle/>
          <a:p>
            <a:r>
              <a:rPr lang="cs-CZ" dirty="0"/>
              <a:t>Jeho působnost je stanovena </a:t>
            </a:r>
            <a:r>
              <a:rPr lang="cs-CZ" dirty="0" smtClean="0"/>
              <a:t>podle </a:t>
            </a:r>
            <a:r>
              <a:rPr lang="cs-CZ" dirty="0"/>
              <a:t>zákona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</a:t>
            </a:r>
            <a:r>
              <a:rPr lang="cs-CZ" dirty="0"/>
              <a:t>. 349/1999 Sb., o Veřejném ochránci práv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Je volen Poslaneckou sněmovnou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Je volen na 6 let z kandidátů, které navrhuje prezident a Senát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Může být zvolen pouze dvakrát po sobě</a:t>
            </a:r>
          </a:p>
          <a:p>
            <a:endParaRPr lang="cs-CZ" dirty="0"/>
          </a:p>
          <a:p>
            <a:r>
              <a:rPr lang="cs-CZ" dirty="0"/>
              <a:t>Ochránce má 1 zástupce, kterého také volí </a:t>
            </a:r>
            <a:r>
              <a:rPr lang="cs-CZ" dirty="0" smtClean="0"/>
              <a:t>Poslanecká sněmovna</a:t>
            </a:r>
          </a:p>
          <a:p>
            <a:endParaRPr lang="cs-CZ" dirty="0" smtClean="0"/>
          </a:p>
          <a:p>
            <a:r>
              <a:rPr lang="cs-CZ" dirty="0"/>
              <a:t>Ochránci i zástupci musí být min. 40 </a:t>
            </a:r>
            <a:r>
              <a:rPr lang="cs-CZ" dirty="0" smtClean="0"/>
              <a:t>let</a:t>
            </a:r>
          </a:p>
          <a:p>
            <a:endParaRPr lang="cs-CZ" dirty="0"/>
          </a:p>
          <a:p>
            <a:r>
              <a:rPr lang="cs-CZ" dirty="0" smtClean="0"/>
              <a:t>Sídlí v Brně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2639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8160" y="404664"/>
            <a:ext cx="7467600" cy="796950"/>
          </a:xfrm>
        </p:spPr>
        <p:txBody>
          <a:bodyPr/>
          <a:lstStyle/>
          <a:p>
            <a:pPr algn="ctr"/>
            <a:r>
              <a:rPr lang="cs-CZ" dirty="0" smtClean="0"/>
              <a:t>veřejný ochránce práv v ČR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457200" y="1628800"/>
            <a:ext cx="3657600" cy="4748578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 fontScale="92500" lnSpcReduction="20000"/>
          </a:bodyPr>
          <a:lstStyle/>
          <a:p>
            <a:r>
              <a:rPr lang="cs-CZ" b="1" dirty="0"/>
              <a:t>Mgr. Anna Šabatová, Ph.D.</a:t>
            </a:r>
            <a:endParaRPr lang="cs-CZ" b="1" dirty="0" smtClean="0"/>
          </a:p>
          <a:p>
            <a:endParaRPr lang="cs-CZ" dirty="0" smtClean="0"/>
          </a:p>
          <a:p>
            <a:r>
              <a:rPr lang="cs-CZ" dirty="0" smtClean="0"/>
              <a:t>Sídlem úřadu je Brno</a:t>
            </a:r>
          </a:p>
          <a:p>
            <a:endParaRPr lang="cs-CZ" dirty="0" smtClean="0"/>
          </a:p>
          <a:p>
            <a:r>
              <a:rPr lang="pl-PL" dirty="0"/>
              <a:t>Ve funkci od: </a:t>
            </a:r>
            <a:r>
              <a:rPr lang="pl-PL" dirty="0" smtClean="0"/>
              <a:t/>
            </a:r>
            <a:br>
              <a:rPr lang="pl-PL" dirty="0" smtClean="0"/>
            </a:br>
            <a:r>
              <a:rPr lang="pl-PL" dirty="0" smtClean="0"/>
              <a:t>18</a:t>
            </a:r>
            <a:r>
              <a:rPr lang="pl-PL" dirty="0"/>
              <a:t>. února </a:t>
            </a:r>
            <a:r>
              <a:rPr lang="pl-PL" dirty="0" smtClean="0"/>
              <a:t>2014</a:t>
            </a:r>
          </a:p>
          <a:p>
            <a:endParaRPr lang="pl-PL" dirty="0" smtClean="0"/>
          </a:p>
          <a:p>
            <a:r>
              <a:rPr lang="cs-CZ" dirty="0"/>
              <a:t>Zástupce </a:t>
            </a:r>
            <a:r>
              <a:rPr lang="cs-CZ" dirty="0" smtClean="0"/>
              <a:t>ochránkyně: </a:t>
            </a:r>
            <a:r>
              <a:rPr lang="cs-CZ" dirty="0"/>
              <a:t>JUDr. Stanislav Křeček.</a:t>
            </a:r>
            <a:endParaRPr lang="pl-PL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Internetové stránky veřejného ochránce práv jsou: www.ochrance.cz</a:t>
            </a:r>
            <a:endParaRPr lang="cs-CZ" dirty="0"/>
          </a:p>
        </p:txBody>
      </p:sp>
      <p:pic>
        <p:nvPicPr>
          <p:cNvPr id="1026" name="Picture 2" descr="http://upload.wikimedia.org/wikipedia/commons/6/61/Anna_%C5%A0abatov%C3%A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121" r="25442"/>
          <a:stretch/>
        </p:blipFill>
        <p:spPr bwMode="auto">
          <a:xfrm>
            <a:off x="4211960" y="1628800"/>
            <a:ext cx="3528392" cy="4748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652723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467600" cy="724942"/>
          </a:xfrm>
        </p:spPr>
        <p:txBody>
          <a:bodyPr/>
          <a:lstStyle/>
          <a:p>
            <a:pPr algn="ctr"/>
            <a:r>
              <a:rPr lang="cs-CZ" dirty="0" smtClean="0"/>
              <a:t>Předchůdci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294967295"/>
          </p:nvPr>
        </p:nvSpPr>
        <p:spPr>
          <a:xfrm>
            <a:off x="5486400" y="1600200"/>
            <a:ext cx="3657600" cy="457200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xmlns="" val="1657512052"/>
              </p:ext>
            </p:extLst>
          </p:nvPr>
        </p:nvGraphicFramePr>
        <p:xfrm>
          <a:off x="323528" y="1556792"/>
          <a:ext cx="8280920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3556954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1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Slib, který ochránce skládá, zní:</a:t>
            </a:r>
            <a:endParaRPr lang="cs-CZ" dirty="0"/>
          </a:p>
        </p:txBody>
      </p:sp>
      <p:pic>
        <p:nvPicPr>
          <p:cNvPr id="4098" name="Picture 2" descr="Bible,lidé,mu&amp;zcaron;,mu&amp;zcaron;i,osoba,páni,právní systémy,p&amp;rcaron;ísahat,p&amp;rcaron;ísahy,soudní sín&amp;ecaron;,spravedlnost,sv&amp;ecaron;dci,sv&amp;ecaron;decká lavice,vlád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7268" y="3762941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787268" y="1628800"/>
            <a:ext cx="7467600" cy="4873752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r">
              <a:buNone/>
            </a:pPr>
            <a:r>
              <a:rPr lang="cs-CZ" sz="2800" i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„Slibuji na svou čest a svědomí, že svou funkci budu vykonávat nezávisle a nestranně, v souladu s Ústavou a ostatními 			   zákony, a že budu chránit 				neporušitelnost práv.“</a:t>
            </a:r>
            <a:endParaRPr lang="cs-CZ" sz="2800" i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14975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467600" cy="724942"/>
          </a:xfrm>
        </p:spPr>
        <p:txBody>
          <a:bodyPr/>
          <a:lstStyle/>
          <a:p>
            <a:pPr algn="ctr"/>
            <a:r>
              <a:rPr lang="cs-CZ" dirty="0" smtClean="0"/>
              <a:t>Sídlo ochránce v brně</a:t>
            </a:r>
            <a:endParaRPr lang="cs-CZ" dirty="0"/>
          </a:p>
        </p:txBody>
      </p:sp>
      <p:pic>
        <p:nvPicPr>
          <p:cNvPr id="2050" name="Picture 2" descr="http://www.ochrance.cz/fileadmin/user_upload/VOP/Foto-KVOP/kvop-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447591"/>
            <a:ext cx="6768752" cy="4535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230786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940966"/>
          </a:xfrm>
        </p:spPr>
        <p:txBody>
          <a:bodyPr/>
          <a:lstStyle/>
          <a:p>
            <a:pPr algn="ctr"/>
            <a:r>
              <a:rPr lang="cs-CZ" dirty="0" smtClean="0"/>
              <a:t>Veřejný ochránce práv = ombudsman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Slovo ombudsman je švédské, původ </a:t>
            </a:r>
            <a:r>
              <a:rPr lang="cs-CZ" dirty="0"/>
              <a:t>má v islandštině (</a:t>
            </a:r>
            <a:r>
              <a:rPr lang="cs-CZ" dirty="0" err="1"/>
              <a:t>umbuk</a:t>
            </a:r>
            <a:r>
              <a:rPr lang="cs-CZ" dirty="0"/>
              <a:t> = moc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dirty="0" smtClean="0"/>
              <a:t>V </a:t>
            </a:r>
            <a:r>
              <a:rPr lang="pt-BR" dirty="0" smtClean="0"/>
              <a:t>roce </a:t>
            </a:r>
            <a:r>
              <a:rPr lang="pt-BR" dirty="0"/>
              <a:t>1809 se institut ombudsmana dostal do švédské </a:t>
            </a:r>
            <a:r>
              <a:rPr lang="pt-BR" dirty="0" smtClean="0"/>
              <a:t>ústavy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 </a:t>
            </a:r>
            <a:r>
              <a:rPr lang="cs-CZ" dirty="0"/>
              <a:t>současné době je tento institut v různých formách rozšířen téměř ve 100 státech </a:t>
            </a:r>
            <a:r>
              <a:rPr lang="cs-CZ" dirty="0" smtClean="0"/>
              <a:t>světa</a:t>
            </a:r>
          </a:p>
          <a:p>
            <a:endParaRPr lang="cs-CZ" dirty="0" smtClean="0"/>
          </a:p>
          <a:p>
            <a:r>
              <a:rPr lang="cs-CZ" dirty="0"/>
              <a:t>N</a:t>
            </a:r>
            <a:r>
              <a:rPr lang="cs-CZ" dirty="0" smtClean="0"/>
              <a:t>a </a:t>
            </a:r>
            <a:r>
              <a:rPr lang="cs-CZ" dirty="0"/>
              <a:t>celoevropské úrovni existuje </a:t>
            </a:r>
            <a:r>
              <a:rPr lang="cs-CZ" dirty="0" smtClean="0"/>
              <a:t>Evropský ombudsman, současným </a:t>
            </a:r>
            <a:r>
              <a:rPr lang="cs-CZ" dirty="0"/>
              <a:t>je od 1. října 2013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Irka </a:t>
            </a:r>
            <a:r>
              <a:rPr lang="cs-CZ" dirty="0"/>
              <a:t>Emily </a:t>
            </a:r>
            <a:r>
              <a:rPr lang="cs-CZ" dirty="0" err="1" smtClean="0"/>
              <a:t>O'Reilly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2663009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7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548680"/>
            <a:ext cx="7125113" cy="924475"/>
          </a:xfrm>
        </p:spPr>
        <p:txBody>
          <a:bodyPr/>
          <a:lstStyle/>
          <a:p>
            <a:r>
              <a:rPr lang="cs-CZ" dirty="0" smtClean="0"/>
              <a:t>Působnost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Působnost veřejného ochránce práv se vztahuje na: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17098527"/>
              </p:ext>
            </p:extLst>
          </p:nvPr>
        </p:nvGraphicFramePr>
        <p:xfrm>
          <a:off x="1619672" y="220486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7785787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Graphic spid="4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Působnost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Jeho působnost se však nevztahuje na: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220365460"/>
              </p:ext>
            </p:extLst>
          </p:nvPr>
        </p:nvGraphicFramePr>
        <p:xfrm>
          <a:off x="971600" y="2132856"/>
          <a:ext cx="6912768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9295211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Graphic spid="4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868958"/>
          </a:xfrm>
        </p:spPr>
        <p:txBody>
          <a:bodyPr/>
          <a:lstStyle/>
          <a:p>
            <a:pPr algn="ctr"/>
            <a:r>
              <a:rPr lang="cs-CZ" dirty="0" smtClean="0"/>
              <a:t>Jednání ochránce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Ochránce jedná na základě stížnosti občana nebo z vlastní iniciativy</a:t>
            </a:r>
          </a:p>
          <a:p>
            <a:endParaRPr lang="cs-CZ" dirty="0" smtClean="0"/>
          </a:p>
          <a:p>
            <a:pPr lvl="0"/>
            <a:r>
              <a:rPr lang="cs-CZ" dirty="0"/>
              <a:t>Zákon sice poskytuje ochránci rozsáhlá oprávnění provádět v jednotlivých věcech nezávislá šetření, nemá však právo a nemůže v žádném případě nahrazovat činnost orgánů státní správy a </a:t>
            </a:r>
            <a:r>
              <a:rPr lang="cs-CZ" dirty="0" smtClean="0"/>
              <a:t>měnit </a:t>
            </a:r>
            <a:br>
              <a:rPr lang="cs-CZ" dirty="0" smtClean="0"/>
            </a:br>
            <a:r>
              <a:rPr lang="cs-CZ" dirty="0" smtClean="0"/>
              <a:t>nebo </a:t>
            </a:r>
            <a:r>
              <a:rPr lang="cs-CZ" dirty="0"/>
              <a:t>rušit jejich </a:t>
            </a:r>
            <a:r>
              <a:rPr lang="cs-CZ" dirty="0" smtClean="0"/>
              <a:t>rozhodnutí</a:t>
            </a:r>
          </a:p>
          <a:p>
            <a:pPr lvl="0"/>
            <a:endParaRPr lang="cs-CZ" dirty="0"/>
          </a:p>
          <a:p>
            <a:r>
              <a:rPr lang="cs-CZ" dirty="0"/>
              <a:t>Zákon také nedává ochránci právo vstupovat do soukromoprávních sporů mezi </a:t>
            </a:r>
            <a:r>
              <a:rPr lang="cs-CZ" dirty="0" smtClean="0"/>
              <a:t>občany, </a:t>
            </a:r>
            <a:r>
              <a:rPr lang="cs-CZ" dirty="0"/>
              <a:t>do soudního rozhodování sporů, není odvolacím místem a ani jinak nemůže ovlivňovat výkon soudní moci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4689792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Úřady jsou povinny:</a:t>
            </a:r>
            <a:endParaRPr lang="cs-CZ" dirty="0"/>
          </a:p>
        </p:txBody>
      </p:sp>
      <p:pic>
        <p:nvPicPr>
          <p:cNvPr id="3074" name="Picture 2" descr="dámy,justice,lidé,lidé p&amp;rcaron;i práci,povolání,soudci,soudy,zákony,&amp;zcaron;en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204864"/>
            <a:ext cx="4248472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oskytnout veřejnému ochránci za určitých podmínek veškeré informace.</a:t>
            </a:r>
          </a:p>
          <a:p>
            <a:r>
              <a:rPr lang="cs-CZ" dirty="0"/>
              <a:t>p</a:t>
            </a:r>
            <a:r>
              <a:rPr lang="cs-CZ" dirty="0" smtClean="0"/>
              <a:t>ředložit dokumenty,</a:t>
            </a:r>
          </a:p>
          <a:p>
            <a:r>
              <a:rPr lang="cs-CZ" dirty="0"/>
              <a:t>p</a:t>
            </a:r>
            <a:r>
              <a:rPr lang="cs-CZ" dirty="0" smtClean="0"/>
              <a:t>řípadně zjednat nápravu.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6972760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25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25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724942"/>
          </a:xfrm>
        </p:spPr>
        <p:txBody>
          <a:bodyPr/>
          <a:lstStyle/>
          <a:p>
            <a:pPr algn="ctr"/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24744"/>
            <a:ext cx="8219256" cy="5349208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Jak se jmenuje současná veřejná ochránkyně práv v ČR?</a:t>
            </a:r>
          </a:p>
          <a:p>
            <a:endParaRPr lang="cs-CZ" dirty="0" smtClean="0"/>
          </a:p>
          <a:p>
            <a:r>
              <a:rPr lang="cs-CZ" dirty="0" smtClean="0"/>
              <a:t>Ve kterém roce byl poprvé v ČR zřízen institut veřejného ochránce práv, a jak se jmenoval první ochránce?</a:t>
            </a:r>
          </a:p>
          <a:p>
            <a:endParaRPr lang="cs-CZ" dirty="0" smtClean="0"/>
          </a:p>
          <a:p>
            <a:r>
              <a:rPr lang="cs-CZ" dirty="0" smtClean="0"/>
              <a:t>Ve kterém městě sídlí veřejný ochránce práv?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Jakým jiným slovem označujeme veřejného ochránce práv?</a:t>
            </a:r>
          </a:p>
          <a:p>
            <a:endParaRPr lang="cs-CZ" dirty="0" smtClean="0"/>
          </a:p>
          <a:p>
            <a:r>
              <a:rPr lang="cs-CZ" dirty="0" smtClean="0"/>
              <a:t>Ve kterém státě institut poprvé vznikl?</a:t>
            </a:r>
          </a:p>
          <a:p>
            <a:endParaRPr lang="cs-CZ" dirty="0" smtClean="0"/>
          </a:p>
          <a:p>
            <a:r>
              <a:rPr lang="cs-CZ" dirty="0" smtClean="0"/>
              <a:t>Jaký je hlavní úkol veřejného ochránce práv?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338189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75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75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75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/>
              <a:t>PRIVATE ARCHIVE ANNA ŠABATOVÁ. </a:t>
            </a:r>
            <a:r>
              <a:rPr lang="cs-CZ" i="1" dirty="0"/>
              <a:t>commons.wikimedia.org/wiki</a:t>
            </a:r>
            <a:r>
              <a:rPr lang="cs-CZ" dirty="0"/>
              <a:t> [online]. [cit. </a:t>
            </a:r>
            <a:r>
              <a:rPr lang="cs-CZ" dirty="0" smtClean="0"/>
              <a:t>27.9.2013]. </a:t>
            </a:r>
            <a:r>
              <a:rPr lang="cs-CZ" dirty="0"/>
              <a:t>Dostupný na WWW: http://commons.wikimedia.org/wiki/File:Anna_%C5%A0abatov%C3%A1.jpg </a:t>
            </a:r>
            <a:endParaRPr lang="cs-CZ" dirty="0" smtClean="0"/>
          </a:p>
          <a:p>
            <a:r>
              <a:rPr lang="cs-CZ" i="1" dirty="0"/>
              <a:t>Veřejný ochránce práv: Ombudsman</a:t>
            </a:r>
            <a:r>
              <a:rPr lang="cs-CZ" dirty="0"/>
              <a:t> [online]. [cit. </a:t>
            </a:r>
            <a:r>
              <a:rPr lang="cs-CZ" dirty="0" smtClean="0"/>
              <a:t>27.9.2013</a:t>
            </a:r>
            <a:r>
              <a:rPr lang="cs-CZ" dirty="0" smtClean="0"/>
              <a:t>. </a:t>
            </a:r>
            <a:r>
              <a:rPr lang="cs-CZ" dirty="0"/>
              <a:t>Dostupné z: http://www.ochrance.cz/ </a:t>
            </a:r>
            <a:endParaRPr lang="cs-CZ" dirty="0" smtClean="0"/>
          </a:p>
          <a:p>
            <a:r>
              <a:rPr lang="cs-CZ" i="1" dirty="0"/>
              <a:t>Veřejný ochránce práv: Ombudsman</a:t>
            </a:r>
            <a:r>
              <a:rPr lang="cs-CZ" dirty="0"/>
              <a:t> [online]. [cit. </a:t>
            </a:r>
            <a:r>
              <a:rPr lang="cs-CZ" dirty="0" smtClean="0"/>
              <a:t>27.9.2013</a:t>
            </a:r>
            <a:r>
              <a:rPr lang="cs-CZ" dirty="0" smtClean="0"/>
              <a:t>. </a:t>
            </a:r>
            <a:r>
              <a:rPr lang="cs-CZ" dirty="0"/>
              <a:t>Dostupné z: </a:t>
            </a:r>
            <a:r>
              <a:rPr lang="cs-CZ" dirty="0" smtClean="0"/>
              <a:t>http</a:t>
            </a:r>
            <a:r>
              <a:rPr lang="cs-CZ" dirty="0"/>
              <a:t>://deti.ochrance.cz/verejna-ochrankyne-prav/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Veřejný ochránce práv</a:t>
            </a:r>
            <a:r>
              <a:rPr lang="pt-BR" dirty="0"/>
              <a:t> [online]. [cit. </a:t>
            </a:r>
            <a:r>
              <a:rPr lang="cs-CZ" dirty="0" smtClean="0"/>
              <a:t>27</a:t>
            </a:r>
            <a:r>
              <a:rPr lang="pt-BR" dirty="0" smtClean="0"/>
              <a:t>.</a:t>
            </a:r>
            <a:r>
              <a:rPr lang="cs-CZ" dirty="0" smtClean="0"/>
              <a:t>9</a:t>
            </a:r>
            <a:r>
              <a:rPr lang="pt-BR" dirty="0" smtClean="0"/>
              <a:t>.201</a:t>
            </a:r>
            <a:r>
              <a:rPr lang="cs-CZ" dirty="0" smtClean="0"/>
              <a:t>3</a:t>
            </a:r>
            <a:r>
              <a:rPr lang="pt-BR" dirty="0" smtClean="0"/>
              <a:t>]. </a:t>
            </a:r>
            <a:r>
              <a:rPr lang="pt-BR" dirty="0"/>
              <a:t>Dostupný na WWW: http://www.ochrance.cz/fileadmin/user_upload/VOP/Foto-KVOP/kvop-01.JPG </a:t>
            </a:r>
            <a:endParaRPr lang="cs-CZ" dirty="0" smtClean="0"/>
          </a:p>
          <a:p>
            <a:r>
              <a:rPr lang="cs-CZ" dirty="0"/>
              <a:t>DVOŘÁK, Jan, a kol. </a:t>
            </a:r>
            <a:r>
              <a:rPr lang="cs-CZ" i="1" dirty="0"/>
              <a:t>Odmaturuj ze společenských věd.</a:t>
            </a:r>
            <a:r>
              <a:rPr lang="cs-CZ" dirty="0"/>
              <a:t> 1. vyd. Brno: </a:t>
            </a:r>
            <a:r>
              <a:rPr lang="cs-CZ" dirty="0" err="1"/>
              <a:t>Didaktis</a:t>
            </a:r>
            <a:r>
              <a:rPr lang="cs-CZ" dirty="0"/>
              <a:t>, 2008, 256 s. ISBN 978-80-7358-122-0.</a:t>
            </a:r>
          </a:p>
          <a:p>
            <a:r>
              <a:rPr lang="cs-CZ" dirty="0"/>
              <a:t>REKTOŘÍK, Jaroslav. </a:t>
            </a:r>
            <a:r>
              <a:rPr lang="cs-CZ" i="1" dirty="0"/>
              <a:t>Ekonomika a řízení odvětví veřejného sektoru</a:t>
            </a:r>
            <a:r>
              <a:rPr lang="cs-CZ" dirty="0"/>
              <a:t>. 2. </a:t>
            </a:r>
            <a:r>
              <a:rPr lang="cs-CZ" dirty="0" err="1"/>
              <a:t>aktualiz</a:t>
            </a:r>
            <a:r>
              <a:rPr lang="cs-CZ" dirty="0"/>
              <a:t>. vyd. Praha, 2007, 309 s. ISBN 978-808-6929-293. </a:t>
            </a:r>
          </a:p>
          <a:p>
            <a:r>
              <a:rPr lang="pt-BR" dirty="0" smtClean="0"/>
              <a:t>AUTOR </a:t>
            </a:r>
            <a:r>
              <a:rPr lang="pt-BR" dirty="0"/>
              <a:t>NEUVEDEN. </a:t>
            </a:r>
            <a:r>
              <a:rPr lang="pt-BR" i="1" dirty="0"/>
              <a:t>http://office.microsoft.com</a:t>
            </a:r>
            <a:r>
              <a:rPr lang="pt-BR" dirty="0"/>
              <a:t> [online]. [cit. </a:t>
            </a:r>
            <a:r>
              <a:rPr lang="cs-CZ" dirty="0" smtClean="0"/>
              <a:t>27</a:t>
            </a:r>
            <a:r>
              <a:rPr lang="pt-BR" dirty="0" smtClean="0"/>
              <a:t>.</a:t>
            </a:r>
            <a:r>
              <a:rPr lang="cs-CZ" dirty="0" smtClean="0"/>
              <a:t>9</a:t>
            </a:r>
            <a:r>
              <a:rPr lang="pt-BR" dirty="0" smtClean="0"/>
              <a:t>.201</a:t>
            </a:r>
            <a:r>
              <a:rPr lang="cs-CZ" dirty="0" smtClean="0"/>
              <a:t>3</a:t>
            </a:r>
            <a:r>
              <a:rPr lang="pt-BR" dirty="0" smtClean="0"/>
              <a:t>]. </a:t>
            </a:r>
            <a:r>
              <a:rPr lang="pt-BR" dirty="0"/>
              <a:t>Dostupný na WWW: http://office.microsoft.com/cs-cz/images/results.aspx?qu=z%C3%A1kon&amp;ex=1#ai:MC900297475</a:t>
            </a:r>
            <a:r>
              <a:rPr lang="pt-BR" dirty="0" smtClean="0"/>
              <a:t>|</a:t>
            </a:r>
            <a:endParaRPr lang="cs-CZ" dirty="0" smtClean="0"/>
          </a:p>
          <a:p>
            <a:r>
              <a:rPr lang="cs-CZ" dirty="0"/>
              <a:t>FILIP, Jan, Josef ZIMEK a Jan SVATOŇ. </a:t>
            </a:r>
            <a:r>
              <a:rPr lang="cs-CZ" i="1" dirty="0"/>
              <a:t>Základy státovědy</a:t>
            </a:r>
            <a:r>
              <a:rPr lang="cs-CZ" dirty="0"/>
              <a:t>. 1. vyd. Brno: Masarykova univerzita, 1994, 258 s. ISBN 80-210-0868-7</a:t>
            </a:r>
            <a:r>
              <a:rPr lang="cs-CZ" dirty="0" smtClean="0"/>
              <a:t>.</a:t>
            </a:r>
          </a:p>
          <a:p>
            <a:r>
              <a:rPr lang="pt-BR" dirty="0"/>
              <a:t>AUTOR NEUVEDEN. </a:t>
            </a:r>
            <a:r>
              <a:rPr lang="pt-BR" i="1" dirty="0"/>
              <a:t>http://office.microsoft.com</a:t>
            </a:r>
            <a:r>
              <a:rPr lang="pt-BR" dirty="0"/>
              <a:t> [online]. [cit. </a:t>
            </a:r>
            <a:r>
              <a:rPr lang="cs-CZ" dirty="0" smtClean="0"/>
              <a:t>27</a:t>
            </a:r>
            <a:r>
              <a:rPr lang="pt-BR" dirty="0" smtClean="0"/>
              <a:t>.</a:t>
            </a:r>
            <a:r>
              <a:rPr lang="cs-CZ" dirty="0" smtClean="0"/>
              <a:t>9</a:t>
            </a:r>
            <a:r>
              <a:rPr lang="pt-BR" dirty="0" smtClean="0"/>
              <a:t>.201</a:t>
            </a:r>
            <a:r>
              <a:rPr lang="cs-CZ" dirty="0" smtClean="0"/>
              <a:t>3</a:t>
            </a:r>
            <a:r>
              <a:rPr lang="pt-BR" dirty="0" smtClean="0"/>
              <a:t>]. </a:t>
            </a:r>
            <a:r>
              <a:rPr lang="pt-BR" dirty="0"/>
              <a:t>Dostupný na WWW: http://office.microsoft.com/cs-cz/images/results.aspx?qu=p%C5%99%C3%ADsaha&amp;ex=1#ai:MC900056529</a:t>
            </a:r>
            <a:r>
              <a:rPr lang="pt-BR" dirty="0" smtClean="0"/>
              <a:t>|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http://office.microsoft.com</a:t>
            </a:r>
            <a:r>
              <a:rPr lang="pt-BR" dirty="0"/>
              <a:t> [online]. [cit. </a:t>
            </a:r>
            <a:r>
              <a:rPr lang="cs-CZ" dirty="0" smtClean="0"/>
              <a:t>27</a:t>
            </a:r>
            <a:r>
              <a:rPr lang="pt-BR" dirty="0" smtClean="0"/>
              <a:t>.</a:t>
            </a:r>
            <a:r>
              <a:rPr lang="cs-CZ" dirty="0" smtClean="0"/>
              <a:t>9</a:t>
            </a:r>
            <a:r>
              <a:rPr lang="pt-BR" dirty="0" smtClean="0"/>
              <a:t>.201</a:t>
            </a:r>
            <a:r>
              <a:rPr lang="cs-CZ" smtClean="0"/>
              <a:t>3</a:t>
            </a:r>
            <a:r>
              <a:rPr lang="pt-BR" smtClean="0"/>
              <a:t>]. </a:t>
            </a:r>
            <a:r>
              <a:rPr lang="pt-BR" dirty="0"/>
              <a:t>Dostupný na WWW: http://office.microsoft.com/cs-cz/images/results.aspx?qu=z%C3%A1kon&amp;ex=1#ai:MC900441394|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24939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678</TotalTime>
  <Words>697</Words>
  <Application>Microsoft Office PowerPoint</Application>
  <PresentationFormat>Předvádění na obrazovce (4:3)</PresentationFormat>
  <Paragraphs>121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Arkýř</vt:lpstr>
      <vt:lpstr>Snímek 1</vt:lpstr>
      <vt:lpstr>Snímek 2</vt:lpstr>
      <vt:lpstr>Veřejný ochránce práv</vt:lpstr>
      <vt:lpstr>Fakta o ochránci</vt:lpstr>
      <vt:lpstr>veřejný ochránce práv v ČR</vt:lpstr>
      <vt:lpstr>Předchůdci</vt:lpstr>
      <vt:lpstr>Slib, který ochránce skládá, zní:</vt:lpstr>
      <vt:lpstr>Sídlo ochránce v brně</vt:lpstr>
      <vt:lpstr>Veřejný ochránce práv = ombudsman</vt:lpstr>
      <vt:lpstr>Působnost</vt:lpstr>
      <vt:lpstr>Působnost </vt:lpstr>
      <vt:lpstr>Jednání ochránce</vt:lpstr>
      <vt:lpstr>Úřady jsou povinny:</vt:lpstr>
      <vt:lpstr>Otázky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Zárubová</dc:creator>
  <cp:lastModifiedBy>Lenka</cp:lastModifiedBy>
  <cp:revision>22</cp:revision>
  <dcterms:created xsi:type="dcterms:W3CDTF">2014-03-30T16:53:15Z</dcterms:created>
  <dcterms:modified xsi:type="dcterms:W3CDTF">2014-04-09T14:02:26Z</dcterms:modified>
</cp:coreProperties>
</file>