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71" r:id="rId6"/>
    <p:sldId id="261" r:id="rId7"/>
    <p:sldId id="260" r:id="rId8"/>
    <p:sldId id="273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2" r:id="rId17"/>
    <p:sldId id="269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18" autoAdjust="0"/>
    <p:restoredTop sz="94660"/>
  </p:normalViewPr>
  <p:slideViewPr>
    <p:cSldViewPr>
      <p:cViewPr>
        <p:scale>
          <a:sx n="70" d="100"/>
          <a:sy n="70" d="100"/>
        </p:scale>
        <p:origin x="-122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D2E5AF-8469-466F-AC17-8376FB57874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7F17B1F-EDE6-4A29-B928-4BC1D3D66F35}">
      <dgm:prSet phldrT="[Text]"/>
      <dgm:spPr/>
      <dgm:t>
        <a:bodyPr/>
        <a:lstStyle/>
        <a:p>
          <a:r>
            <a:rPr lang="cs-CZ" dirty="0" smtClean="0"/>
            <a:t>občan</a:t>
          </a:r>
          <a:endParaRPr lang="cs-CZ" dirty="0"/>
        </a:p>
      </dgm:t>
    </dgm:pt>
    <dgm:pt modelId="{F71608AB-A097-4F30-A185-C18AB61A7032}" type="parTrans" cxnId="{8D759A89-8BD4-4586-B2FA-0E11DC00A5EF}">
      <dgm:prSet/>
      <dgm:spPr/>
      <dgm:t>
        <a:bodyPr/>
        <a:lstStyle/>
        <a:p>
          <a:endParaRPr lang="cs-CZ"/>
        </a:p>
      </dgm:t>
    </dgm:pt>
    <dgm:pt modelId="{366B48FA-AA21-431C-AFA8-0100CD394D10}" type="sibTrans" cxnId="{8D759A89-8BD4-4586-B2FA-0E11DC00A5EF}">
      <dgm:prSet/>
      <dgm:spPr/>
      <dgm:t>
        <a:bodyPr/>
        <a:lstStyle/>
        <a:p>
          <a:endParaRPr lang="cs-CZ"/>
        </a:p>
      </dgm:t>
    </dgm:pt>
    <dgm:pt modelId="{F735A525-DC61-44BF-91AE-204372F3B540}">
      <dgm:prSet phldrT="[Text]"/>
      <dgm:spPr/>
      <dgm:t>
        <a:bodyPr/>
        <a:lstStyle/>
        <a:p>
          <a:r>
            <a:rPr lang="cs-CZ" dirty="0" smtClean="0"/>
            <a:t>Pojem politický</a:t>
          </a:r>
          <a:endParaRPr lang="cs-CZ" dirty="0"/>
        </a:p>
      </dgm:t>
    </dgm:pt>
    <dgm:pt modelId="{D924D2F8-4A9B-416B-A132-17E9F6494B56}" type="parTrans" cxnId="{32F011BB-E915-4BCD-B6D2-95BDFB1020DE}">
      <dgm:prSet/>
      <dgm:spPr/>
      <dgm:t>
        <a:bodyPr/>
        <a:lstStyle/>
        <a:p>
          <a:endParaRPr lang="cs-CZ"/>
        </a:p>
      </dgm:t>
    </dgm:pt>
    <dgm:pt modelId="{590A9E15-5345-43C1-99FA-BF4C92DEDF6D}" type="sibTrans" cxnId="{32F011BB-E915-4BCD-B6D2-95BDFB1020DE}">
      <dgm:prSet/>
      <dgm:spPr/>
      <dgm:t>
        <a:bodyPr/>
        <a:lstStyle/>
        <a:p>
          <a:endParaRPr lang="cs-CZ"/>
        </a:p>
      </dgm:t>
    </dgm:pt>
    <dgm:pt modelId="{8A68667F-DD31-4EBF-BADB-ED1925F0BC61}">
      <dgm:prSet phldrT="[Text]"/>
      <dgm:spPr/>
      <dgm:t>
        <a:bodyPr/>
        <a:lstStyle/>
        <a:p>
          <a:r>
            <a:rPr lang="cs-CZ" dirty="0" smtClean="0"/>
            <a:t>obyvatel</a:t>
          </a:r>
          <a:endParaRPr lang="cs-CZ" dirty="0"/>
        </a:p>
      </dgm:t>
    </dgm:pt>
    <dgm:pt modelId="{C157AE09-26C1-4010-83EA-D2C8FD214875}" type="parTrans" cxnId="{BB5EEE54-B2DC-4708-A311-B8D4B260A98A}">
      <dgm:prSet/>
      <dgm:spPr/>
      <dgm:t>
        <a:bodyPr/>
        <a:lstStyle/>
        <a:p>
          <a:endParaRPr lang="cs-CZ"/>
        </a:p>
      </dgm:t>
    </dgm:pt>
    <dgm:pt modelId="{610AD2A9-2B75-48E6-9419-5F519DAB732D}" type="sibTrans" cxnId="{BB5EEE54-B2DC-4708-A311-B8D4B260A98A}">
      <dgm:prSet/>
      <dgm:spPr/>
      <dgm:t>
        <a:bodyPr/>
        <a:lstStyle/>
        <a:p>
          <a:endParaRPr lang="cs-CZ"/>
        </a:p>
      </dgm:t>
    </dgm:pt>
    <dgm:pt modelId="{194097D7-76DD-4020-8FA7-D7703674463A}">
      <dgm:prSet phldrT="[Text]"/>
      <dgm:spPr/>
      <dgm:t>
        <a:bodyPr/>
        <a:lstStyle/>
        <a:p>
          <a:r>
            <a:rPr lang="cs-CZ" dirty="0" smtClean="0"/>
            <a:t>Pojem geografický</a:t>
          </a:r>
          <a:endParaRPr lang="cs-CZ" dirty="0"/>
        </a:p>
      </dgm:t>
    </dgm:pt>
    <dgm:pt modelId="{35AF4853-4364-4D4D-AC06-2CDC33C9F3FD}" type="parTrans" cxnId="{055B809D-40A1-4A1D-8BAC-5B02EA936B84}">
      <dgm:prSet/>
      <dgm:spPr/>
      <dgm:t>
        <a:bodyPr/>
        <a:lstStyle/>
        <a:p>
          <a:endParaRPr lang="cs-CZ"/>
        </a:p>
      </dgm:t>
    </dgm:pt>
    <dgm:pt modelId="{A81E49C2-F93F-424F-975B-9B21319FC9E9}" type="sibTrans" cxnId="{055B809D-40A1-4A1D-8BAC-5B02EA936B84}">
      <dgm:prSet/>
      <dgm:spPr/>
      <dgm:t>
        <a:bodyPr/>
        <a:lstStyle/>
        <a:p>
          <a:endParaRPr lang="cs-CZ"/>
        </a:p>
      </dgm:t>
    </dgm:pt>
    <dgm:pt modelId="{9413ED27-DA03-4E5F-8510-511FEB15E1B3}">
      <dgm:prSet phldrT="[Text]"/>
      <dgm:spPr/>
      <dgm:t>
        <a:bodyPr/>
        <a:lstStyle/>
        <a:p>
          <a:r>
            <a:rPr lang="cs-CZ" dirty="0" smtClean="0"/>
            <a:t>Určuje příslušnost k určitému státu</a:t>
          </a:r>
          <a:endParaRPr lang="cs-CZ" dirty="0"/>
        </a:p>
      </dgm:t>
    </dgm:pt>
    <dgm:pt modelId="{5E77909E-335B-486E-8A8B-AF0C7DC7AE4E}" type="parTrans" cxnId="{FC346A14-FB2D-4A1C-94ED-720B69E752EE}">
      <dgm:prSet/>
      <dgm:spPr/>
      <dgm:t>
        <a:bodyPr/>
        <a:lstStyle/>
        <a:p>
          <a:endParaRPr lang="cs-CZ"/>
        </a:p>
      </dgm:t>
    </dgm:pt>
    <dgm:pt modelId="{5B942CDC-0B46-4FE5-8188-9F6C149C61F1}" type="sibTrans" cxnId="{FC346A14-FB2D-4A1C-94ED-720B69E752EE}">
      <dgm:prSet/>
      <dgm:spPr/>
      <dgm:t>
        <a:bodyPr/>
        <a:lstStyle/>
        <a:p>
          <a:endParaRPr lang="cs-CZ"/>
        </a:p>
      </dgm:t>
    </dgm:pt>
    <dgm:pt modelId="{5A0FB11D-957D-4DE0-97D4-488ED835CE9B}">
      <dgm:prSet phldrT="[Text]"/>
      <dgm:spPr/>
      <dgm:t>
        <a:bodyPr/>
        <a:lstStyle/>
        <a:p>
          <a:r>
            <a:rPr lang="cs-CZ" dirty="0" smtClean="0"/>
            <a:t>Př.: Jedinec může být příslušníkem i dvou států – tzn. dvojí občanství</a:t>
          </a:r>
          <a:br>
            <a:rPr lang="cs-CZ" dirty="0" smtClean="0"/>
          </a:br>
          <a:endParaRPr lang="cs-CZ" dirty="0"/>
        </a:p>
      </dgm:t>
    </dgm:pt>
    <dgm:pt modelId="{5EF8D681-97D7-4AAC-97D9-04E2C76F71D9}" type="parTrans" cxnId="{2FAEB707-28EF-40FB-B342-3DCAC58ADEF0}">
      <dgm:prSet/>
      <dgm:spPr/>
      <dgm:t>
        <a:bodyPr/>
        <a:lstStyle/>
        <a:p>
          <a:endParaRPr lang="cs-CZ"/>
        </a:p>
      </dgm:t>
    </dgm:pt>
    <dgm:pt modelId="{58C7363A-2D99-4BC0-8312-4881257951BF}" type="sibTrans" cxnId="{2FAEB707-28EF-40FB-B342-3DCAC58ADEF0}">
      <dgm:prSet/>
      <dgm:spPr/>
      <dgm:t>
        <a:bodyPr/>
        <a:lstStyle/>
        <a:p>
          <a:endParaRPr lang="cs-CZ"/>
        </a:p>
      </dgm:t>
    </dgm:pt>
    <dgm:pt modelId="{51A888E0-716C-43B9-A736-2745F3EA9774}">
      <dgm:prSet phldrT="[Text]"/>
      <dgm:spPr/>
      <dgm:t>
        <a:bodyPr/>
        <a:lstStyle/>
        <a:p>
          <a:r>
            <a:rPr lang="cs-CZ" dirty="0" smtClean="0"/>
            <a:t>Označuje příslušnost jedince k určitému území</a:t>
          </a:r>
          <a:endParaRPr lang="cs-CZ" dirty="0"/>
        </a:p>
      </dgm:t>
    </dgm:pt>
    <dgm:pt modelId="{42C49ADA-8CDB-4E57-B70C-05B4B6C33AC5}" type="parTrans" cxnId="{C1386DBF-1B1E-48CB-B2B7-3F6FC2166213}">
      <dgm:prSet/>
      <dgm:spPr/>
      <dgm:t>
        <a:bodyPr/>
        <a:lstStyle/>
        <a:p>
          <a:endParaRPr lang="cs-CZ"/>
        </a:p>
      </dgm:t>
    </dgm:pt>
    <dgm:pt modelId="{61742572-F5B4-4900-9278-2D01A78DD270}" type="sibTrans" cxnId="{C1386DBF-1B1E-48CB-B2B7-3F6FC2166213}">
      <dgm:prSet/>
      <dgm:spPr/>
      <dgm:t>
        <a:bodyPr/>
        <a:lstStyle/>
        <a:p>
          <a:endParaRPr lang="cs-CZ"/>
        </a:p>
      </dgm:t>
    </dgm:pt>
    <dgm:pt modelId="{FC213122-AF6C-45A6-9ADC-40282A30EAED}">
      <dgm:prSet phldrT="[Text]"/>
      <dgm:spPr/>
      <dgm:t>
        <a:bodyPr/>
        <a:lstStyle/>
        <a:p>
          <a:r>
            <a:rPr lang="cs-CZ" dirty="0" smtClean="0"/>
            <a:t>Př.: </a:t>
          </a:r>
          <a:r>
            <a:rPr lang="cs-CZ" dirty="0" smtClean="0"/>
            <a:t>občan </a:t>
          </a:r>
          <a:r>
            <a:rPr lang="cs-CZ" dirty="0" smtClean="0"/>
            <a:t>Kanady může být obyvatelem Brna, tj. České </a:t>
          </a:r>
          <a:r>
            <a:rPr lang="cs-CZ" dirty="0" smtClean="0"/>
            <a:t>republiky</a:t>
          </a:r>
          <a:r>
            <a:rPr lang="cs-CZ" dirty="0" smtClean="0"/>
            <a:t>.</a:t>
          </a:r>
          <a:endParaRPr lang="cs-CZ" dirty="0"/>
        </a:p>
      </dgm:t>
    </dgm:pt>
    <dgm:pt modelId="{C61BB47E-C2C2-4104-801D-FF53B8084BA5}" type="parTrans" cxnId="{23582F9E-CDAC-4EB6-8743-D0BEC522E720}">
      <dgm:prSet/>
      <dgm:spPr/>
      <dgm:t>
        <a:bodyPr/>
        <a:lstStyle/>
        <a:p>
          <a:endParaRPr lang="cs-CZ"/>
        </a:p>
      </dgm:t>
    </dgm:pt>
    <dgm:pt modelId="{7009E6E9-FE83-468F-9C43-0B560557D75F}" type="sibTrans" cxnId="{23582F9E-CDAC-4EB6-8743-D0BEC522E720}">
      <dgm:prSet/>
      <dgm:spPr/>
      <dgm:t>
        <a:bodyPr/>
        <a:lstStyle/>
        <a:p>
          <a:endParaRPr lang="cs-CZ"/>
        </a:p>
      </dgm:t>
    </dgm:pt>
    <dgm:pt modelId="{A99059AB-7ECD-44F6-A6E8-AD9FC4E5A673}" type="pres">
      <dgm:prSet presAssocID="{F2D2E5AF-8469-466F-AC17-8376FB57874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F2EA394-CA91-4A49-B1F1-CA976001B9A8}" type="pres">
      <dgm:prSet presAssocID="{77F17B1F-EDE6-4A29-B928-4BC1D3D66F35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7FF762-656F-42DC-9DA7-97D0F088990D}" type="pres">
      <dgm:prSet presAssocID="{77F17B1F-EDE6-4A29-B928-4BC1D3D66F35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03BC51-8774-47BF-9472-DB51E07E1B9F}" type="pres">
      <dgm:prSet presAssocID="{8A68667F-DD31-4EBF-BADB-ED1925F0BC61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C993AD-1A20-47C7-BD2A-F3AA18683344}" type="pres">
      <dgm:prSet presAssocID="{8A68667F-DD31-4EBF-BADB-ED1925F0BC61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386DBF-1B1E-48CB-B2B7-3F6FC2166213}" srcId="{8A68667F-DD31-4EBF-BADB-ED1925F0BC61}" destId="{51A888E0-716C-43B9-A736-2745F3EA9774}" srcOrd="1" destOrd="0" parTransId="{42C49ADA-8CDB-4E57-B70C-05B4B6C33AC5}" sibTransId="{61742572-F5B4-4900-9278-2D01A78DD270}"/>
    <dgm:cxn modelId="{6A242104-F33D-4622-96A0-84ADEC520B25}" type="presOf" srcId="{51A888E0-716C-43B9-A736-2745F3EA9774}" destId="{B0C993AD-1A20-47C7-BD2A-F3AA18683344}" srcOrd="0" destOrd="1" presId="urn:microsoft.com/office/officeart/2005/8/layout/vList2"/>
    <dgm:cxn modelId="{BB5EEE54-B2DC-4708-A311-B8D4B260A98A}" srcId="{F2D2E5AF-8469-466F-AC17-8376FB578740}" destId="{8A68667F-DD31-4EBF-BADB-ED1925F0BC61}" srcOrd="1" destOrd="0" parTransId="{C157AE09-26C1-4010-83EA-D2C8FD214875}" sibTransId="{610AD2A9-2B75-48E6-9419-5F519DAB732D}"/>
    <dgm:cxn modelId="{055B809D-40A1-4A1D-8BAC-5B02EA936B84}" srcId="{8A68667F-DD31-4EBF-BADB-ED1925F0BC61}" destId="{194097D7-76DD-4020-8FA7-D7703674463A}" srcOrd="0" destOrd="0" parTransId="{35AF4853-4364-4D4D-AC06-2CDC33C9F3FD}" sibTransId="{A81E49C2-F93F-424F-975B-9B21319FC9E9}"/>
    <dgm:cxn modelId="{33DE0B2D-23FB-4D38-9DE4-7CCE23FFBEEB}" type="presOf" srcId="{FC213122-AF6C-45A6-9ADC-40282A30EAED}" destId="{B0C993AD-1A20-47C7-BD2A-F3AA18683344}" srcOrd="0" destOrd="2" presId="urn:microsoft.com/office/officeart/2005/8/layout/vList2"/>
    <dgm:cxn modelId="{1611FDF8-B93D-44F4-B1D1-A3D2C382FC9D}" type="presOf" srcId="{194097D7-76DD-4020-8FA7-D7703674463A}" destId="{B0C993AD-1A20-47C7-BD2A-F3AA18683344}" srcOrd="0" destOrd="0" presId="urn:microsoft.com/office/officeart/2005/8/layout/vList2"/>
    <dgm:cxn modelId="{C4CCBC70-C280-457A-8FC0-737533369673}" type="presOf" srcId="{5A0FB11D-957D-4DE0-97D4-488ED835CE9B}" destId="{847FF762-656F-42DC-9DA7-97D0F088990D}" srcOrd="0" destOrd="2" presId="urn:microsoft.com/office/officeart/2005/8/layout/vList2"/>
    <dgm:cxn modelId="{8D759A89-8BD4-4586-B2FA-0E11DC00A5EF}" srcId="{F2D2E5AF-8469-466F-AC17-8376FB578740}" destId="{77F17B1F-EDE6-4A29-B928-4BC1D3D66F35}" srcOrd="0" destOrd="0" parTransId="{F71608AB-A097-4F30-A185-C18AB61A7032}" sibTransId="{366B48FA-AA21-431C-AFA8-0100CD394D10}"/>
    <dgm:cxn modelId="{2FAEB707-28EF-40FB-B342-3DCAC58ADEF0}" srcId="{77F17B1F-EDE6-4A29-B928-4BC1D3D66F35}" destId="{5A0FB11D-957D-4DE0-97D4-488ED835CE9B}" srcOrd="2" destOrd="0" parTransId="{5EF8D681-97D7-4AAC-97D9-04E2C76F71D9}" sibTransId="{58C7363A-2D99-4BC0-8312-4881257951BF}"/>
    <dgm:cxn modelId="{23582F9E-CDAC-4EB6-8743-D0BEC522E720}" srcId="{8A68667F-DD31-4EBF-BADB-ED1925F0BC61}" destId="{FC213122-AF6C-45A6-9ADC-40282A30EAED}" srcOrd="2" destOrd="0" parTransId="{C61BB47E-C2C2-4104-801D-FF53B8084BA5}" sibTransId="{7009E6E9-FE83-468F-9C43-0B560557D75F}"/>
    <dgm:cxn modelId="{FFDD6DC4-B618-4D29-A300-30D7A1A96133}" type="presOf" srcId="{F735A525-DC61-44BF-91AE-204372F3B540}" destId="{847FF762-656F-42DC-9DA7-97D0F088990D}" srcOrd="0" destOrd="0" presId="urn:microsoft.com/office/officeart/2005/8/layout/vList2"/>
    <dgm:cxn modelId="{C6D02CE9-BF64-42A6-9B04-C6B910ED8C42}" type="presOf" srcId="{8A68667F-DD31-4EBF-BADB-ED1925F0BC61}" destId="{4303BC51-8774-47BF-9472-DB51E07E1B9F}" srcOrd="0" destOrd="0" presId="urn:microsoft.com/office/officeart/2005/8/layout/vList2"/>
    <dgm:cxn modelId="{FC346A14-FB2D-4A1C-94ED-720B69E752EE}" srcId="{77F17B1F-EDE6-4A29-B928-4BC1D3D66F35}" destId="{9413ED27-DA03-4E5F-8510-511FEB15E1B3}" srcOrd="1" destOrd="0" parTransId="{5E77909E-335B-486E-8A8B-AF0C7DC7AE4E}" sibTransId="{5B942CDC-0B46-4FE5-8188-9F6C149C61F1}"/>
    <dgm:cxn modelId="{FFD1BD47-01C8-43B9-A40B-57968570C85E}" type="presOf" srcId="{77F17B1F-EDE6-4A29-B928-4BC1D3D66F35}" destId="{AF2EA394-CA91-4A49-B1F1-CA976001B9A8}" srcOrd="0" destOrd="0" presId="urn:microsoft.com/office/officeart/2005/8/layout/vList2"/>
    <dgm:cxn modelId="{00EF72AD-6DCD-4303-86B2-D9C29C86945F}" type="presOf" srcId="{F2D2E5AF-8469-466F-AC17-8376FB578740}" destId="{A99059AB-7ECD-44F6-A6E8-AD9FC4E5A673}" srcOrd="0" destOrd="0" presId="urn:microsoft.com/office/officeart/2005/8/layout/vList2"/>
    <dgm:cxn modelId="{5409674E-6E21-4746-9D33-B852C110204A}" type="presOf" srcId="{9413ED27-DA03-4E5F-8510-511FEB15E1B3}" destId="{847FF762-656F-42DC-9DA7-97D0F088990D}" srcOrd="0" destOrd="1" presId="urn:microsoft.com/office/officeart/2005/8/layout/vList2"/>
    <dgm:cxn modelId="{32F011BB-E915-4BCD-B6D2-95BDFB1020DE}" srcId="{77F17B1F-EDE6-4A29-B928-4BC1D3D66F35}" destId="{F735A525-DC61-44BF-91AE-204372F3B540}" srcOrd="0" destOrd="0" parTransId="{D924D2F8-4A9B-416B-A132-17E9F6494B56}" sibTransId="{590A9E15-5345-43C1-99FA-BF4C92DEDF6D}"/>
    <dgm:cxn modelId="{E3A63D2D-21DF-44D5-BED2-33EC9E524B58}" type="presParOf" srcId="{A99059AB-7ECD-44F6-A6E8-AD9FC4E5A673}" destId="{AF2EA394-CA91-4A49-B1F1-CA976001B9A8}" srcOrd="0" destOrd="0" presId="urn:microsoft.com/office/officeart/2005/8/layout/vList2"/>
    <dgm:cxn modelId="{BA0DF4F0-B311-43D3-8D7A-7AB22B05D983}" type="presParOf" srcId="{A99059AB-7ECD-44F6-A6E8-AD9FC4E5A673}" destId="{847FF762-656F-42DC-9DA7-97D0F088990D}" srcOrd="1" destOrd="0" presId="urn:microsoft.com/office/officeart/2005/8/layout/vList2"/>
    <dgm:cxn modelId="{6389A68B-946C-4727-A5C7-4FF26F10D31C}" type="presParOf" srcId="{A99059AB-7ECD-44F6-A6E8-AD9FC4E5A673}" destId="{4303BC51-8774-47BF-9472-DB51E07E1B9F}" srcOrd="2" destOrd="0" presId="urn:microsoft.com/office/officeart/2005/8/layout/vList2"/>
    <dgm:cxn modelId="{9435E0C6-7BAC-4254-803A-1FD9C56C09B8}" type="presParOf" srcId="{A99059AB-7ECD-44F6-A6E8-AD9FC4E5A673}" destId="{B0C993AD-1A20-47C7-BD2A-F3AA18683344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4106ED-2A66-4DC0-A74C-3A1B9F645D76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25C9F3-9995-4235-99A9-5E58EBA443E9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smtClean="0"/>
            <a:t>Narozením</a:t>
          </a:r>
          <a:endParaRPr lang="cs-CZ" dirty="0"/>
        </a:p>
      </dgm:t>
    </dgm:pt>
    <dgm:pt modelId="{BE56A18E-E956-4956-961C-3AF84A6593D6}" type="parTrans" cxnId="{AD3FE5A4-8343-4EC5-812B-65A92E5F402E}">
      <dgm:prSet/>
      <dgm:spPr/>
      <dgm:t>
        <a:bodyPr/>
        <a:lstStyle/>
        <a:p>
          <a:endParaRPr lang="cs-CZ"/>
        </a:p>
      </dgm:t>
    </dgm:pt>
    <dgm:pt modelId="{892F74F4-66A9-4003-ACFD-50FDFF2E508D}" type="sibTrans" cxnId="{AD3FE5A4-8343-4EC5-812B-65A92E5F402E}">
      <dgm:prSet/>
      <dgm:spPr/>
      <dgm:t>
        <a:bodyPr/>
        <a:lstStyle/>
        <a:p>
          <a:endParaRPr lang="cs-CZ"/>
        </a:p>
      </dgm:t>
    </dgm:pt>
    <dgm:pt modelId="{C235650A-BB5C-4137-B4C0-DEF232E35EDD}">
      <dgm:prSet phldrT="[Text]"/>
      <dgm:spPr/>
      <dgm:t>
        <a:bodyPr/>
        <a:lstStyle/>
        <a:p>
          <a:r>
            <a:rPr lang="cs-CZ" dirty="0" smtClean="0"/>
            <a:t>Osvojením</a:t>
          </a:r>
          <a:endParaRPr lang="cs-CZ" dirty="0"/>
        </a:p>
      </dgm:t>
    </dgm:pt>
    <dgm:pt modelId="{22B5E8D7-2FAC-4545-B08A-31E25F74FD7C}" type="parTrans" cxnId="{13CD472B-F0B1-45E6-B54C-137AD3B7F16D}">
      <dgm:prSet/>
      <dgm:spPr/>
      <dgm:t>
        <a:bodyPr/>
        <a:lstStyle/>
        <a:p>
          <a:endParaRPr lang="cs-CZ"/>
        </a:p>
      </dgm:t>
    </dgm:pt>
    <dgm:pt modelId="{4247FEA3-A723-469A-9E46-A708EE35D8D8}" type="sibTrans" cxnId="{13CD472B-F0B1-45E6-B54C-137AD3B7F16D}">
      <dgm:prSet/>
      <dgm:spPr/>
      <dgm:t>
        <a:bodyPr/>
        <a:lstStyle/>
        <a:p>
          <a:endParaRPr lang="cs-CZ"/>
        </a:p>
      </dgm:t>
    </dgm:pt>
    <dgm:pt modelId="{6CC72E04-F218-4EA3-B41F-0645BC01A4FF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smtClean="0"/>
            <a:t>Určením otcovství</a:t>
          </a:r>
        </a:p>
      </dgm:t>
    </dgm:pt>
    <dgm:pt modelId="{6CD795F5-24AD-4304-8D08-9EE8A562299B}" type="parTrans" cxnId="{A775D354-1427-4163-A626-EE60EA4CDF35}">
      <dgm:prSet/>
      <dgm:spPr/>
      <dgm:t>
        <a:bodyPr/>
        <a:lstStyle/>
        <a:p>
          <a:endParaRPr lang="cs-CZ"/>
        </a:p>
      </dgm:t>
    </dgm:pt>
    <dgm:pt modelId="{3D3E51E2-A359-44B1-8456-FD318C86E788}" type="sibTrans" cxnId="{A775D354-1427-4163-A626-EE60EA4CDF35}">
      <dgm:prSet/>
      <dgm:spPr/>
      <dgm:t>
        <a:bodyPr/>
        <a:lstStyle/>
        <a:p>
          <a:endParaRPr lang="cs-CZ"/>
        </a:p>
      </dgm:t>
    </dgm:pt>
    <dgm:pt modelId="{4C6B0639-FD80-44B3-8646-AB7ED5B6103E}">
      <dgm:prSet phldrT="[Text]"/>
      <dgm:spPr/>
      <dgm:t>
        <a:bodyPr/>
        <a:lstStyle/>
        <a:p>
          <a:r>
            <a:rPr lang="cs-CZ" dirty="0" smtClean="0"/>
            <a:t>Nalezením na území ČR</a:t>
          </a:r>
        </a:p>
      </dgm:t>
    </dgm:pt>
    <dgm:pt modelId="{590BE1BF-28BE-4D53-B9FB-41C014EE25B6}" type="parTrans" cxnId="{4F07E485-DFA6-4815-A504-8DD7C7CD6062}">
      <dgm:prSet/>
      <dgm:spPr/>
      <dgm:t>
        <a:bodyPr/>
        <a:lstStyle/>
        <a:p>
          <a:endParaRPr lang="cs-CZ"/>
        </a:p>
      </dgm:t>
    </dgm:pt>
    <dgm:pt modelId="{DB34AAF1-0829-43B9-97CF-C49B7FD64DAE}" type="sibTrans" cxnId="{4F07E485-DFA6-4815-A504-8DD7C7CD6062}">
      <dgm:prSet/>
      <dgm:spPr/>
      <dgm:t>
        <a:bodyPr/>
        <a:lstStyle/>
        <a:p>
          <a:endParaRPr lang="cs-CZ"/>
        </a:p>
      </dgm:t>
    </dgm:pt>
    <dgm:pt modelId="{B9745D0C-FB21-4186-9285-0D0DE457DCB1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smtClean="0"/>
            <a:t>Prohlášením </a:t>
          </a:r>
        </a:p>
      </dgm:t>
    </dgm:pt>
    <dgm:pt modelId="{5F2CF0FB-F033-4E75-912F-1745E08C89B9}" type="parTrans" cxnId="{8CBF189D-F53C-4145-8926-50C7C2A47703}">
      <dgm:prSet/>
      <dgm:spPr/>
      <dgm:t>
        <a:bodyPr/>
        <a:lstStyle/>
        <a:p>
          <a:endParaRPr lang="cs-CZ"/>
        </a:p>
      </dgm:t>
    </dgm:pt>
    <dgm:pt modelId="{5BD88C98-6D6F-4583-9D0B-612758B88192}" type="sibTrans" cxnId="{8CBF189D-F53C-4145-8926-50C7C2A47703}">
      <dgm:prSet/>
      <dgm:spPr/>
      <dgm:t>
        <a:bodyPr/>
        <a:lstStyle/>
        <a:p>
          <a:endParaRPr lang="cs-CZ"/>
        </a:p>
      </dgm:t>
    </dgm:pt>
    <dgm:pt modelId="{F6768635-D25E-47E5-8E93-F53C78AF0159}">
      <dgm:prSet phldrT="[Text]"/>
      <dgm:spPr/>
      <dgm:t>
        <a:bodyPr/>
        <a:lstStyle/>
        <a:p>
          <a:r>
            <a:rPr lang="cs-CZ" dirty="0" smtClean="0"/>
            <a:t>Udělením </a:t>
          </a:r>
        </a:p>
      </dgm:t>
    </dgm:pt>
    <dgm:pt modelId="{1F3B7FE5-9CF7-429E-9B51-B5FECF3ADA61}" type="parTrans" cxnId="{E6556248-58D8-4B9B-9227-838FCC22AC6D}">
      <dgm:prSet/>
      <dgm:spPr/>
      <dgm:t>
        <a:bodyPr/>
        <a:lstStyle/>
        <a:p>
          <a:endParaRPr lang="cs-CZ"/>
        </a:p>
      </dgm:t>
    </dgm:pt>
    <dgm:pt modelId="{1B9CBF17-1BB1-4F10-B181-392974CF4CF6}" type="sibTrans" cxnId="{E6556248-58D8-4B9B-9227-838FCC22AC6D}">
      <dgm:prSet/>
      <dgm:spPr/>
      <dgm:t>
        <a:bodyPr/>
        <a:lstStyle/>
        <a:p>
          <a:endParaRPr lang="cs-CZ"/>
        </a:p>
      </dgm:t>
    </dgm:pt>
    <dgm:pt modelId="{00848352-435E-48A7-98CA-6CFA2B52282B}" type="pres">
      <dgm:prSet presAssocID="{D74106ED-2A66-4DC0-A74C-3A1B9F645D76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20E300A6-FEAD-4090-911E-A471AEF445A5}" type="pres">
      <dgm:prSet presAssocID="{D74106ED-2A66-4DC0-A74C-3A1B9F645D76}" presName="Name1" presStyleCnt="0"/>
      <dgm:spPr/>
    </dgm:pt>
    <dgm:pt modelId="{D710D203-B3D3-4B77-A6B1-5CAE217B2721}" type="pres">
      <dgm:prSet presAssocID="{D74106ED-2A66-4DC0-A74C-3A1B9F645D76}" presName="cycle" presStyleCnt="0"/>
      <dgm:spPr/>
    </dgm:pt>
    <dgm:pt modelId="{7120155B-AED8-4B71-9590-7F43F8D119B2}" type="pres">
      <dgm:prSet presAssocID="{D74106ED-2A66-4DC0-A74C-3A1B9F645D76}" presName="srcNode" presStyleLbl="node1" presStyleIdx="0" presStyleCnt="6"/>
      <dgm:spPr/>
    </dgm:pt>
    <dgm:pt modelId="{FA57CA7E-0B5C-49D4-895C-5C3996A3D3E4}" type="pres">
      <dgm:prSet presAssocID="{D74106ED-2A66-4DC0-A74C-3A1B9F645D76}" presName="conn" presStyleLbl="parChTrans1D2" presStyleIdx="0" presStyleCnt="1"/>
      <dgm:spPr/>
      <dgm:t>
        <a:bodyPr/>
        <a:lstStyle/>
        <a:p>
          <a:endParaRPr lang="cs-CZ"/>
        </a:p>
      </dgm:t>
    </dgm:pt>
    <dgm:pt modelId="{0917A1FB-7484-4CA1-90F8-8B9E0B4BCEF7}" type="pres">
      <dgm:prSet presAssocID="{D74106ED-2A66-4DC0-A74C-3A1B9F645D76}" presName="extraNode" presStyleLbl="node1" presStyleIdx="0" presStyleCnt="6"/>
      <dgm:spPr/>
    </dgm:pt>
    <dgm:pt modelId="{1CF42E3B-9A46-4988-A7CB-6E1037DE67EC}" type="pres">
      <dgm:prSet presAssocID="{D74106ED-2A66-4DC0-A74C-3A1B9F645D76}" presName="dstNode" presStyleLbl="node1" presStyleIdx="0" presStyleCnt="6"/>
      <dgm:spPr/>
    </dgm:pt>
    <dgm:pt modelId="{7B2E6C02-D2F7-4F40-B3E6-ECEC60422C9F}" type="pres">
      <dgm:prSet presAssocID="{3825C9F3-9995-4235-99A9-5E58EBA443E9}" presName="text_1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168CE1-728A-48D7-AAE6-8BB3C885F1C8}" type="pres">
      <dgm:prSet presAssocID="{3825C9F3-9995-4235-99A9-5E58EBA443E9}" presName="accent_1" presStyleCnt="0"/>
      <dgm:spPr/>
    </dgm:pt>
    <dgm:pt modelId="{296E1CCD-CEBC-4DE9-B524-D40124389E64}" type="pres">
      <dgm:prSet presAssocID="{3825C9F3-9995-4235-99A9-5E58EBA443E9}" presName="accentRepeatNode" presStyleLbl="solidFgAcc1" presStyleIdx="0" presStyleCnt="6"/>
      <dgm:spPr/>
    </dgm:pt>
    <dgm:pt modelId="{24493ACE-AFFE-45DC-B95B-AA7EA7D011F1}" type="pres">
      <dgm:prSet presAssocID="{C235650A-BB5C-4137-B4C0-DEF232E35EDD}" presName="text_2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6CF52B-C98B-4767-B79B-B3C2F95E4523}" type="pres">
      <dgm:prSet presAssocID="{C235650A-BB5C-4137-B4C0-DEF232E35EDD}" presName="accent_2" presStyleCnt="0"/>
      <dgm:spPr/>
    </dgm:pt>
    <dgm:pt modelId="{334F7333-6CB1-451C-9151-5ABCD57BE5CF}" type="pres">
      <dgm:prSet presAssocID="{C235650A-BB5C-4137-B4C0-DEF232E35EDD}" presName="accentRepeatNode" presStyleLbl="solidFgAcc1" presStyleIdx="1" presStyleCnt="6"/>
      <dgm:spPr/>
    </dgm:pt>
    <dgm:pt modelId="{A7E34185-C8BC-4C5C-AFE2-11213CC30E8D}" type="pres">
      <dgm:prSet presAssocID="{6CC72E04-F218-4EA3-B41F-0645BC01A4FF}" presName="text_3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24EE38-B37C-4C63-B703-EA7C3813C98A}" type="pres">
      <dgm:prSet presAssocID="{6CC72E04-F218-4EA3-B41F-0645BC01A4FF}" presName="accent_3" presStyleCnt="0"/>
      <dgm:spPr/>
    </dgm:pt>
    <dgm:pt modelId="{0F94E125-90E2-49A8-A59A-C8F561D9A552}" type="pres">
      <dgm:prSet presAssocID="{6CC72E04-F218-4EA3-B41F-0645BC01A4FF}" presName="accentRepeatNode" presStyleLbl="solidFgAcc1" presStyleIdx="2" presStyleCnt="6"/>
      <dgm:spPr/>
    </dgm:pt>
    <dgm:pt modelId="{A4212965-0183-4B6E-97D9-898CB754584D}" type="pres">
      <dgm:prSet presAssocID="{4C6B0639-FD80-44B3-8646-AB7ED5B6103E}" presName="text_4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B70B1C-6720-45B5-978D-8517CBDEB652}" type="pres">
      <dgm:prSet presAssocID="{4C6B0639-FD80-44B3-8646-AB7ED5B6103E}" presName="accent_4" presStyleCnt="0"/>
      <dgm:spPr/>
    </dgm:pt>
    <dgm:pt modelId="{9B282A49-CD0E-4038-ACBE-EDFEC3A607B1}" type="pres">
      <dgm:prSet presAssocID="{4C6B0639-FD80-44B3-8646-AB7ED5B6103E}" presName="accentRepeatNode" presStyleLbl="solidFgAcc1" presStyleIdx="3" presStyleCnt="6"/>
      <dgm:spPr/>
    </dgm:pt>
    <dgm:pt modelId="{17F182D4-8B98-4496-ACE9-10F62470E4CD}" type="pres">
      <dgm:prSet presAssocID="{B9745D0C-FB21-4186-9285-0D0DE457DCB1}" presName="text_5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D8AF87-A0EB-407B-AE51-31319FA3918F}" type="pres">
      <dgm:prSet presAssocID="{B9745D0C-FB21-4186-9285-0D0DE457DCB1}" presName="accent_5" presStyleCnt="0"/>
      <dgm:spPr/>
    </dgm:pt>
    <dgm:pt modelId="{EC315943-3C99-4F29-ABD7-DBE086CA0921}" type="pres">
      <dgm:prSet presAssocID="{B9745D0C-FB21-4186-9285-0D0DE457DCB1}" presName="accentRepeatNode" presStyleLbl="solidFgAcc1" presStyleIdx="4" presStyleCnt="6"/>
      <dgm:spPr/>
    </dgm:pt>
    <dgm:pt modelId="{FC265425-8131-4B5F-AD6F-040C1F4C4393}" type="pres">
      <dgm:prSet presAssocID="{F6768635-D25E-47E5-8E93-F53C78AF0159}" presName="text_6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D53994-23F6-40A7-BE97-938BEEFE46AC}" type="pres">
      <dgm:prSet presAssocID="{F6768635-D25E-47E5-8E93-F53C78AF0159}" presName="accent_6" presStyleCnt="0"/>
      <dgm:spPr/>
    </dgm:pt>
    <dgm:pt modelId="{04F2D53F-0FE2-455A-A1CD-5929E33DE6AC}" type="pres">
      <dgm:prSet presAssocID="{F6768635-D25E-47E5-8E93-F53C78AF0159}" presName="accentRepeatNode" presStyleLbl="solidFgAcc1" presStyleIdx="5" presStyleCnt="6"/>
      <dgm:spPr/>
    </dgm:pt>
  </dgm:ptLst>
  <dgm:cxnLst>
    <dgm:cxn modelId="{AD3FE5A4-8343-4EC5-812B-65A92E5F402E}" srcId="{D74106ED-2A66-4DC0-A74C-3A1B9F645D76}" destId="{3825C9F3-9995-4235-99A9-5E58EBA443E9}" srcOrd="0" destOrd="0" parTransId="{BE56A18E-E956-4956-961C-3AF84A6593D6}" sibTransId="{892F74F4-66A9-4003-ACFD-50FDFF2E508D}"/>
    <dgm:cxn modelId="{A775D354-1427-4163-A626-EE60EA4CDF35}" srcId="{D74106ED-2A66-4DC0-A74C-3A1B9F645D76}" destId="{6CC72E04-F218-4EA3-B41F-0645BC01A4FF}" srcOrd="2" destOrd="0" parTransId="{6CD795F5-24AD-4304-8D08-9EE8A562299B}" sibTransId="{3D3E51E2-A359-44B1-8456-FD318C86E788}"/>
    <dgm:cxn modelId="{8CBF189D-F53C-4145-8926-50C7C2A47703}" srcId="{D74106ED-2A66-4DC0-A74C-3A1B9F645D76}" destId="{B9745D0C-FB21-4186-9285-0D0DE457DCB1}" srcOrd="4" destOrd="0" parTransId="{5F2CF0FB-F033-4E75-912F-1745E08C89B9}" sibTransId="{5BD88C98-6D6F-4583-9D0B-612758B88192}"/>
    <dgm:cxn modelId="{DE4EB31C-21CE-4B3B-B99C-25D5809C1B18}" type="presOf" srcId="{B9745D0C-FB21-4186-9285-0D0DE457DCB1}" destId="{17F182D4-8B98-4496-ACE9-10F62470E4CD}" srcOrd="0" destOrd="0" presId="urn:microsoft.com/office/officeart/2008/layout/VerticalCurvedList"/>
    <dgm:cxn modelId="{23EF9CEA-8B9A-4823-A32E-1B50FCD15208}" type="presOf" srcId="{4C6B0639-FD80-44B3-8646-AB7ED5B6103E}" destId="{A4212965-0183-4B6E-97D9-898CB754584D}" srcOrd="0" destOrd="0" presId="urn:microsoft.com/office/officeart/2008/layout/VerticalCurvedList"/>
    <dgm:cxn modelId="{CD546E44-2A4D-4B9A-A647-47764417705F}" type="presOf" srcId="{C235650A-BB5C-4137-B4C0-DEF232E35EDD}" destId="{24493ACE-AFFE-45DC-B95B-AA7EA7D011F1}" srcOrd="0" destOrd="0" presId="urn:microsoft.com/office/officeart/2008/layout/VerticalCurvedList"/>
    <dgm:cxn modelId="{C9DECB58-50F6-4D46-A714-8675C1B05339}" type="presOf" srcId="{D74106ED-2A66-4DC0-A74C-3A1B9F645D76}" destId="{00848352-435E-48A7-98CA-6CFA2B52282B}" srcOrd="0" destOrd="0" presId="urn:microsoft.com/office/officeart/2008/layout/VerticalCurvedList"/>
    <dgm:cxn modelId="{41AA88B8-37A5-4127-A9D7-353C999884A5}" type="presOf" srcId="{3825C9F3-9995-4235-99A9-5E58EBA443E9}" destId="{7B2E6C02-D2F7-4F40-B3E6-ECEC60422C9F}" srcOrd="0" destOrd="0" presId="urn:microsoft.com/office/officeart/2008/layout/VerticalCurvedList"/>
    <dgm:cxn modelId="{E6556248-58D8-4B9B-9227-838FCC22AC6D}" srcId="{D74106ED-2A66-4DC0-A74C-3A1B9F645D76}" destId="{F6768635-D25E-47E5-8E93-F53C78AF0159}" srcOrd="5" destOrd="0" parTransId="{1F3B7FE5-9CF7-429E-9B51-B5FECF3ADA61}" sibTransId="{1B9CBF17-1BB1-4F10-B181-392974CF4CF6}"/>
    <dgm:cxn modelId="{4F07E485-DFA6-4815-A504-8DD7C7CD6062}" srcId="{D74106ED-2A66-4DC0-A74C-3A1B9F645D76}" destId="{4C6B0639-FD80-44B3-8646-AB7ED5B6103E}" srcOrd="3" destOrd="0" parTransId="{590BE1BF-28BE-4D53-B9FB-41C014EE25B6}" sibTransId="{DB34AAF1-0829-43B9-97CF-C49B7FD64DAE}"/>
    <dgm:cxn modelId="{AD0B6029-1F5F-42E9-AEF6-0924664A14C5}" type="presOf" srcId="{6CC72E04-F218-4EA3-B41F-0645BC01A4FF}" destId="{A7E34185-C8BC-4C5C-AFE2-11213CC30E8D}" srcOrd="0" destOrd="0" presId="urn:microsoft.com/office/officeart/2008/layout/VerticalCurvedList"/>
    <dgm:cxn modelId="{13CD472B-F0B1-45E6-B54C-137AD3B7F16D}" srcId="{D74106ED-2A66-4DC0-A74C-3A1B9F645D76}" destId="{C235650A-BB5C-4137-B4C0-DEF232E35EDD}" srcOrd="1" destOrd="0" parTransId="{22B5E8D7-2FAC-4545-B08A-31E25F74FD7C}" sibTransId="{4247FEA3-A723-469A-9E46-A708EE35D8D8}"/>
    <dgm:cxn modelId="{FD829199-6680-41A6-9D93-02A699A30527}" type="presOf" srcId="{F6768635-D25E-47E5-8E93-F53C78AF0159}" destId="{FC265425-8131-4B5F-AD6F-040C1F4C4393}" srcOrd="0" destOrd="0" presId="urn:microsoft.com/office/officeart/2008/layout/VerticalCurvedList"/>
    <dgm:cxn modelId="{4244FF80-8994-4D22-B0A0-0B996A71EC6D}" type="presOf" srcId="{892F74F4-66A9-4003-ACFD-50FDFF2E508D}" destId="{FA57CA7E-0B5C-49D4-895C-5C3996A3D3E4}" srcOrd="0" destOrd="0" presId="urn:microsoft.com/office/officeart/2008/layout/VerticalCurvedList"/>
    <dgm:cxn modelId="{E4CE6890-B549-4892-815F-484321F245AE}" type="presParOf" srcId="{00848352-435E-48A7-98CA-6CFA2B52282B}" destId="{20E300A6-FEAD-4090-911E-A471AEF445A5}" srcOrd="0" destOrd="0" presId="urn:microsoft.com/office/officeart/2008/layout/VerticalCurvedList"/>
    <dgm:cxn modelId="{A9DC2A8A-9BBD-477B-B531-8FEA8DBFB8AD}" type="presParOf" srcId="{20E300A6-FEAD-4090-911E-A471AEF445A5}" destId="{D710D203-B3D3-4B77-A6B1-5CAE217B2721}" srcOrd="0" destOrd="0" presId="urn:microsoft.com/office/officeart/2008/layout/VerticalCurvedList"/>
    <dgm:cxn modelId="{E1B4F2DA-BECF-4137-9115-7C090D02A4E9}" type="presParOf" srcId="{D710D203-B3D3-4B77-A6B1-5CAE217B2721}" destId="{7120155B-AED8-4B71-9590-7F43F8D119B2}" srcOrd="0" destOrd="0" presId="urn:microsoft.com/office/officeart/2008/layout/VerticalCurvedList"/>
    <dgm:cxn modelId="{5535BC57-4FE5-4164-B795-5811DA1DEF58}" type="presParOf" srcId="{D710D203-B3D3-4B77-A6B1-5CAE217B2721}" destId="{FA57CA7E-0B5C-49D4-895C-5C3996A3D3E4}" srcOrd="1" destOrd="0" presId="urn:microsoft.com/office/officeart/2008/layout/VerticalCurvedList"/>
    <dgm:cxn modelId="{AB02A0A1-C286-4DBC-B3F2-387250CA2077}" type="presParOf" srcId="{D710D203-B3D3-4B77-A6B1-5CAE217B2721}" destId="{0917A1FB-7484-4CA1-90F8-8B9E0B4BCEF7}" srcOrd="2" destOrd="0" presId="urn:microsoft.com/office/officeart/2008/layout/VerticalCurvedList"/>
    <dgm:cxn modelId="{3313E2B3-8E1B-4D75-B908-8FE9998C7CB7}" type="presParOf" srcId="{D710D203-B3D3-4B77-A6B1-5CAE217B2721}" destId="{1CF42E3B-9A46-4988-A7CB-6E1037DE67EC}" srcOrd="3" destOrd="0" presId="urn:microsoft.com/office/officeart/2008/layout/VerticalCurvedList"/>
    <dgm:cxn modelId="{B1963FA0-2D18-4E3B-A271-16FC73B0E50B}" type="presParOf" srcId="{20E300A6-FEAD-4090-911E-A471AEF445A5}" destId="{7B2E6C02-D2F7-4F40-B3E6-ECEC60422C9F}" srcOrd="1" destOrd="0" presId="urn:microsoft.com/office/officeart/2008/layout/VerticalCurvedList"/>
    <dgm:cxn modelId="{74E05377-782C-4A31-917E-9E35A4BB87E5}" type="presParOf" srcId="{20E300A6-FEAD-4090-911E-A471AEF445A5}" destId="{60168CE1-728A-48D7-AAE6-8BB3C885F1C8}" srcOrd="2" destOrd="0" presId="urn:microsoft.com/office/officeart/2008/layout/VerticalCurvedList"/>
    <dgm:cxn modelId="{F8DDDD95-B158-4B60-9154-FE54B76D8582}" type="presParOf" srcId="{60168CE1-728A-48D7-AAE6-8BB3C885F1C8}" destId="{296E1CCD-CEBC-4DE9-B524-D40124389E64}" srcOrd="0" destOrd="0" presId="urn:microsoft.com/office/officeart/2008/layout/VerticalCurvedList"/>
    <dgm:cxn modelId="{191951B3-E22C-4432-AD4E-7F79FD199128}" type="presParOf" srcId="{20E300A6-FEAD-4090-911E-A471AEF445A5}" destId="{24493ACE-AFFE-45DC-B95B-AA7EA7D011F1}" srcOrd="3" destOrd="0" presId="urn:microsoft.com/office/officeart/2008/layout/VerticalCurvedList"/>
    <dgm:cxn modelId="{3B75B105-D1D7-409B-AB3F-CA10630FCA01}" type="presParOf" srcId="{20E300A6-FEAD-4090-911E-A471AEF445A5}" destId="{076CF52B-C98B-4767-B79B-B3C2F95E4523}" srcOrd="4" destOrd="0" presId="urn:microsoft.com/office/officeart/2008/layout/VerticalCurvedList"/>
    <dgm:cxn modelId="{0D6CCAE9-B2F0-4E57-A9D9-E84DCBF8A1B5}" type="presParOf" srcId="{076CF52B-C98B-4767-B79B-B3C2F95E4523}" destId="{334F7333-6CB1-451C-9151-5ABCD57BE5CF}" srcOrd="0" destOrd="0" presId="urn:microsoft.com/office/officeart/2008/layout/VerticalCurvedList"/>
    <dgm:cxn modelId="{E23159C0-C937-4FD3-94B1-9DE3FFF9E13B}" type="presParOf" srcId="{20E300A6-FEAD-4090-911E-A471AEF445A5}" destId="{A7E34185-C8BC-4C5C-AFE2-11213CC30E8D}" srcOrd="5" destOrd="0" presId="urn:microsoft.com/office/officeart/2008/layout/VerticalCurvedList"/>
    <dgm:cxn modelId="{81A575E8-828E-48A1-8CFC-D1597082E900}" type="presParOf" srcId="{20E300A6-FEAD-4090-911E-A471AEF445A5}" destId="{DA24EE38-B37C-4C63-B703-EA7C3813C98A}" srcOrd="6" destOrd="0" presId="urn:microsoft.com/office/officeart/2008/layout/VerticalCurvedList"/>
    <dgm:cxn modelId="{243F9ED4-2296-440C-AD46-443958F2C2AC}" type="presParOf" srcId="{DA24EE38-B37C-4C63-B703-EA7C3813C98A}" destId="{0F94E125-90E2-49A8-A59A-C8F561D9A552}" srcOrd="0" destOrd="0" presId="urn:microsoft.com/office/officeart/2008/layout/VerticalCurvedList"/>
    <dgm:cxn modelId="{29142275-CD15-4E46-81F0-C0B4717E3F1B}" type="presParOf" srcId="{20E300A6-FEAD-4090-911E-A471AEF445A5}" destId="{A4212965-0183-4B6E-97D9-898CB754584D}" srcOrd="7" destOrd="0" presId="urn:microsoft.com/office/officeart/2008/layout/VerticalCurvedList"/>
    <dgm:cxn modelId="{9D8B1C99-8C18-42D5-B4F9-366EFDE0E97F}" type="presParOf" srcId="{20E300A6-FEAD-4090-911E-A471AEF445A5}" destId="{B9B70B1C-6720-45B5-978D-8517CBDEB652}" srcOrd="8" destOrd="0" presId="urn:microsoft.com/office/officeart/2008/layout/VerticalCurvedList"/>
    <dgm:cxn modelId="{7F018624-D3F4-437A-AF8B-34E2204BBC56}" type="presParOf" srcId="{B9B70B1C-6720-45B5-978D-8517CBDEB652}" destId="{9B282A49-CD0E-4038-ACBE-EDFEC3A607B1}" srcOrd="0" destOrd="0" presId="urn:microsoft.com/office/officeart/2008/layout/VerticalCurvedList"/>
    <dgm:cxn modelId="{E0401932-EB1D-4201-9FF3-172806A11520}" type="presParOf" srcId="{20E300A6-FEAD-4090-911E-A471AEF445A5}" destId="{17F182D4-8B98-4496-ACE9-10F62470E4CD}" srcOrd="9" destOrd="0" presId="urn:microsoft.com/office/officeart/2008/layout/VerticalCurvedList"/>
    <dgm:cxn modelId="{7BFE8A3E-D1FD-43EC-9232-CB7203BD513C}" type="presParOf" srcId="{20E300A6-FEAD-4090-911E-A471AEF445A5}" destId="{D9D8AF87-A0EB-407B-AE51-31319FA3918F}" srcOrd="10" destOrd="0" presId="urn:microsoft.com/office/officeart/2008/layout/VerticalCurvedList"/>
    <dgm:cxn modelId="{A7A449E4-A113-4203-BCDB-20A20497AC91}" type="presParOf" srcId="{D9D8AF87-A0EB-407B-AE51-31319FA3918F}" destId="{EC315943-3C99-4F29-ABD7-DBE086CA0921}" srcOrd="0" destOrd="0" presId="urn:microsoft.com/office/officeart/2008/layout/VerticalCurvedList"/>
    <dgm:cxn modelId="{F6057458-7568-44B9-B0A1-811E62A0B601}" type="presParOf" srcId="{20E300A6-FEAD-4090-911E-A471AEF445A5}" destId="{FC265425-8131-4B5F-AD6F-040C1F4C4393}" srcOrd="11" destOrd="0" presId="urn:microsoft.com/office/officeart/2008/layout/VerticalCurvedList"/>
    <dgm:cxn modelId="{EDADB4BF-64A5-4095-91F8-BBA8B558277D}" type="presParOf" srcId="{20E300A6-FEAD-4090-911E-A471AEF445A5}" destId="{39D53994-23F6-40A7-BE97-938BEEFE46AC}" srcOrd="12" destOrd="0" presId="urn:microsoft.com/office/officeart/2008/layout/VerticalCurvedList"/>
    <dgm:cxn modelId="{A4F72F85-780F-4320-9EA0-7D0A0EEF7D81}" type="presParOf" srcId="{39D53994-23F6-40A7-BE97-938BEEFE46AC}" destId="{04F2D53F-0FE2-455A-A1CD-5929E33DE6AC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F2EA394-CA91-4A49-B1F1-CA976001B9A8}">
      <dsp:nvSpPr>
        <dsp:cNvPr id="0" name=""/>
        <dsp:cNvSpPr/>
      </dsp:nvSpPr>
      <dsp:spPr>
        <a:xfrm>
          <a:off x="0" y="24286"/>
          <a:ext cx="8640960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občan</a:t>
          </a:r>
          <a:endParaRPr lang="cs-CZ" sz="2800" kern="1200" dirty="0"/>
        </a:p>
      </dsp:txBody>
      <dsp:txXfrm>
        <a:off x="0" y="24286"/>
        <a:ext cx="8640960" cy="671580"/>
      </dsp:txXfrm>
    </dsp:sp>
    <dsp:sp modelId="{847FF762-656F-42DC-9DA7-97D0F088990D}">
      <dsp:nvSpPr>
        <dsp:cNvPr id="0" name=""/>
        <dsp:cNvSpPr/>
      </dsp:nvSpPr>
      <dsp:spPr>
        <a:xfrm>
          <a:off x="0" y="695866"/>
          <a:ext cx="8640960" cy="1767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4350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200" kern="1200" dirty="0" smtClean="0"/>
            <a:t>Pojem politický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200" kern="1200" dirty="0" smtClean="0"/>
            <a:t>Určuje příslušnost k určitému státu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200" kern="1200" dirty="0" smtClean="0"/>
            <a:t>Př.: Jedinec může být příslušníkem i dvou států – tzn. dvojí občanství</a:t>
          </a:r>
          <a:br>
            <a:rPr lang="cs-CZ" sz="2200" kern="1200" dirty="0" smtClean="0"/>
          </a:br>
          <a:endParaRPr lang="cs-CZ" sz="2200" kern="1200" dirty="0"/>
        </a:p>
      </dsp:txBody>
      <dsp:txXfrm>
        <a:off x="0" y="695866"/>
        <a:ext cx="8640960" cy="1767780"/>
      </dsp:txXfrm>
    </dsp:sp>
    <dsp:sp modelId="{4303BC51-8774-47BF-9472-DB51E07E1B9F}">
      <dsp:nvSpPr>
        <dsp:cNvPr id="0" name=""/>
        <dsp:cNvSpPr/>
      </dsp:nvSpPr>
      <dsp:spPr>
        <a:xfrm>
          <a:off x="0" y="2463646"/>
          <a:ext cx="8640960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obyvatel</a:t>
          </a:r>
          <a:endParaRPr lang="cs-CZ" sz="2800" kern="1200" dirty="0"/>
        </a:p>
      </dsp:txBody>
      <dsp:txXfrm>
        <a:off x="0" y="2463646"/>
        <a:ext cx="8640960" cy="671580"/>
      </dsp:txXfrm>
    </dsp:sp>
    <dsp:sp modelId="{B0C993AD-1A20-47C7-BD2A-F3AA18683344}">
      <dsp:nvSpPr>
        <dsp:cNvPr id="0" name=""/>
        <dsp:cNvSpPr/>
      </dsp:nvSpPr>
      <dsp:spPr>
        <a:xfrm>
          <a:off x="0" y="3135226"/>
          <a:ext cx="8640960" cy="1449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4350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200" kern="1200" dirty="0" smtClean="0"/>
            <a:t>Pojem geografický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200" kern="1200" dirty="0" smtClean="0"/>
            <a:t>Označuje příslušnost jedince k určitému území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200" kern="1200" dirty="0" smtClean="0"/>
            <a:t>Př.: </a:t>
          </a:r>
          <a:r>
            <a:rPr lang="cs-CZ" sz="2200" kern="1200" dirty="0" smtClean="0"/>
            <a:t>občan </a:t>
          </a:r>
          <a:r>
            <a:rPr lang="cs-CZ" sz="2200" kern="1200" dirty="0" smtClean="0"/>
            <a:t>Kanady může být obyvatelem Brna, tj. České </a:t>
          </a:r>
          <a:r>
            <a:rPr lang="cs-CZ" sz="2200" kern="1200" dirty="0" smtClean="0"/>
            <a:t>republiky</a:t>
          </a:r>
          <a:r>
            <a:rPr lang="cs-CZ" sz="2200" kern="1200" dirty="0" smtClean="0"/>
            <a:t>.</a:t>
          </a:r>
          <a:endParaRPr lang="cs-CZ" sz="2200" kern="1200" dirty="0"/>
        </a:p>
      </dsp:txBody>
      <dsp:txXfrm>
        <a:off x="0" y="3135226"/>
        <a:ext cx="8640960" cy="144900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A57CA7E-0B5C-49D4-895C-5C3996A3D3E4}">
      <dsp:nvSpPr>
        <dsp:cNvPr id="0" name=""/>
        <dsp:cNvSpPr/>
      </dsp:nvSpPr>
      <dsp:spPr>
        <a:xfrm>
          <a:off x="-5210386" y="-798064"/>
          <a:ext cx="6204640" cy="6204640"/>
        </a:xfrm>
        <a:prstGeom prst="blockArc">
          <a:avLst>
            <a:gd name="adj1" fmla="val 18900000"/>
            <a:gd name="adj2" fmla="val 2700000"/>
            <a:gd name="adj3" fmla="val 348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2E6C02-D2F7-4F40-B3E6-ECEC60422C9F}">
      <dsp:nvSpPr>
        <dsp:cNvPr id="0" name=""/>
        <dsp:cNvSpPr/>
      </dsp:nvSpPr>
      <dsp:spPr>
        <a:xfrm>
          <a:off x="370796" y="242684"/>
          <a:ext cx="6982241" cy="485184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5115" tIns="63500" rIns="63500" bIns="6350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Narozením</a:t>
          </a:r>
          <a:endParaRPr lang="cs-CZ" sz="2500" kern="1200" dirty="0"/>
        </a:p>
      </dsp:txBody>
      <dsp:txXfrm>
        <a:off x="370796" y="242684"/>
        <a:ext cx="6982241" cy="485184"/>
      </dsp:txXfrm>
    </dsp:sp>
    <dsp:sp modelId="{296E1CCD-CEBC-4DE9-B524-D40124389E64}">
      <dsp:nvSpPr>
        <dsp:cNvPr id="0" name=""/>
        <dsp:cNvSpPr/>
      </dsp:nvSpPr>
      <dsp:spPr>
        <a:xfrm>
          <a:off x="67556" y="182036"/>
          <a:ext cx="606480" cy="60648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493ACE-AFFE-45DC-B95B-AA7EA7D011F1}">
      <dsp:nvSpPr>
        <dsp:cNvPr id="0" name=""/>
        <dsp:cNvSpPr/>
      </dsp:nvSpPr>
      <dsp:spPr>
        <a:xfrm>
          <a:off x="769893" y="970368"/>
          <a:ext cx="6583144" cy="4851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5115" tIns="63500" rIns="63500" bIns="6350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Osvojením</a:t>
          </a:r>
          <a:endParaRPr lang="cs-CZ" sz="2500" kern="1200" dirty="0"/>
        </a:p>
      </dsp:txBody>
      <dsp:txXfrm>
        <a:off x="769893" y="970368"/>
        <a:ext cx="6583144" cy="485184"/>
      </dsp:txXfrm>
    </dsp:sp>
    <dsp:sp modelId="{334F7333-6CB1-451C-9151-5ABCD57BE5CF}">
      <dsp:nvSpPr>
        <dsp:cNvPr id="0" name=""/>
        <dsp:cNvSpPr/>
      </dsp:nvSpPr>
      <dsp:spPr>
        <a:xfrm>
          <a:off x="466653" y="909720"/>
          <a:ext cx="606480" cy="60648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E34185-C8BC-4C5C-AFE2-11213CC30E8D}">
      <dsp:nvSpPr>
        <dsp:cNvPr id="0" name=""/>
        <dsp:cNvSpPr/>
      </dsp:nvSpPr>
      <dsp:spPr>
        <a:xfrm>
          <a:off x="952390" y="1698052"/>
          <a:ext cx="6400647" cy="485184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5115" tIns="63500" rIns="63500" bIns="6350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Určením otcovství</a:t>
          </a:r>
        </a:p>
      </dsp:txBody>
      <dsp:txXfrm>
        <a:off x="952390" y="1698052"/>
        <a:ext cx="6400647" cy="485184"/>
      </dsp:txXfrm>
    </dsp:sp>
    <dsp:sp modelId="{0F94E125-90E2-49A8-A59A-C8F561D9A552}">
      <dsp:nvSpPr>
        <dsp:cNvPr id="0" name=""/>
        <dsp:cNvSpPr/>
      </dsp:nvSpPr>
      <dsp:spPr>
        <a:xfrm>
          <a:off x="649150" y="1637404"/>
          <a:ext cx="606480" cy="60648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212965-0183-4B6E-97D9-898CB754584D}">
      <dsp:nvSpPr>
        <dsp:cNvPr id="0" name=""/>
        <dsp:cNvSpPr/>
      </dsp:nvSpPr>
      <dsp:spPr>
        <a:xfrm>
          <a:off x="952390" y="2425275"/>
          <a:ext cx="6400647" cy="4851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5115" tIns="63500" rIns="63500" bIns="6350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Nalezením na území ČR</a:t>
          </a:r>
        </a:p>
      </dsp:txBody>
      <dsp:txXfrm>
        <a:off x="952390" y="2425275"/>
        <a:ext cx="6400647" cy="485184"/>
      </dsp:txXfrm>
    </dsp:sp>
    <dsp:sp modelId="{9B282A49-CD0E-4038-ACBE-EDFEC3A607B1}">
      <dsp:nvSpPr>
        <dsp:cNvPr id="0" name=""/>
        <dsp:cNvSpPr/>
      </dsp:nvSpPr>
      <dsp:spPr>
        <a:xfrm>
          <a:off x="649150" y="2364627"/>
          <a:ext cx="606480" cy="60648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F182D4-8B98-4496-ACE9-10F62470E4CD}">
      <dsp:nvSpPr>
        <dsp:cNvPr id="0" name=""/>
        <dsp:cNvSpPr/>
      </dsp:nvSpPr>
      <dsp:spPr>
        <a:xfrm>
          <a:off x="769893" y="3152959"/>
          <a:ext cx="6583144" cy="485184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5115" tIns="63500" rIns="63500" bIns="6350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Prohlášením </a:t>
          </a:r>
        </a:p>
      </dsp:txBody>
      <dsp:txXfrm>
        <a:off x="769893" y="3152959"/>
        <a:ext cx="6583144" cy="485184"/>
      </dsp:txXfrm>
    </dsp:sp>
    <dsp:sp modelId="{EC315943-3C99-4F29-ABD7-DBE086CA0921}">
      <dsp:nvSpPr>
        <dsp:cNvPr id="0" name=""/>
        <dsp:cNvSpPr/>
      </dsp:nvSpPr>
      <dsp:spPr>
        <a:xfrm>
          <a:off x="466653" y="3092311"/>
          <a:ext cx="606480" cy="60648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265425-8131-4B5F-AD6F-040C1F4C4393}">
      <dsp:nvSpPr>
        <dsp:cNvPr id="0" name=""/>
        <dsp:cNvSpPr/>
      </dsp:nvSpPr>
      <dsp:spPr>
        <a:xfrm>
          <a:off x="370796" y="3880643"/>
          <a:ext cx="6982241" cy="4851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5115" tIns="63500" rIns="63500" bIns="6350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Udělením </a:t>
          </a:r>
        </a:p>
      </dsp:txBody>
      <dsp:txXfrm>
        <a:off x="370796" y="3880643"/>
        <a:ext cx="6982241" cy="485184"/>
      </dsp:txXfrm>
    </dsp:sp>
    <dsp:sp modelId="{04F2D53F-0FE2-455A-A1CD-5929E33DE6AC}">
      <dsp:nvSpPr>
        <dsp:cNvPr id="0" name=""/>
        <dsp:cNvSpPr/>
      </dsp:nvSpPr>
      <dsp:spPr>
        <a:xfrm>
          <a:off x="67556" y="3819995"/>
          <a:ext cx="606480" cy="60648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30187530"/>
              </p:ext>
            </p:extLst>
          </p:nvPr>
        </p:nvGraphicFramePr>
        <p:xfrm>
          <a:off x="683568" y="1772815"/>
          <a:ext cx="7920880" cy="4946483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7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Státní občanství 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(klíčová aktivita III/2)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7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3565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přiblížit pojem státní občanství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a definovat konkrétní způsoby jeho nabytí </a:t>
                      </a:r>
                      <a:r>
                        <a:rPr lang="cs-CZ" sz="18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pozbytí.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27. 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10. 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323528" y="228600"/>
            <a:ext cx="8639497" cy="1472208"/>
            <a:chOff x="0" y="0"/>
            <a:chExt cx="88837" cy="15314"/>
          </a:xfrm>
        </p:grpSpPr>
        <p:pic>
          <p:nvPicPr>
            <p:cNvPr id="12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13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14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5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108063935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občanství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Plnoprávné členství jedince v daném státním útvaru na území státu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V demokratickém státě zaručuje rovnost s ostatními občany státu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Garantuje komplex vzájemných práv a povinností mezi státem a občanem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V ČR je vázáno s občanstvím v EU.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7507455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 občana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dirty="0" smtClean="0"/>
              <a:t>Stát poskytuje občanovi plnou ochranu</a:t>
            </a:r>
          </a:p>
          <a:p>
            <a:r>
              <a:rPr lang="cs-CZ" dirty="0" smtClean="0"/>
              <a:t> uvnitř celku,</a:t>
            </a:r>
          </a:p>
          <a:p>
            <a:r>
              <a:rPr lang="cs-CZ" dirty="0" smtClean="0"/>
              <a:t>v rámci mezinárodních smluv</a:t>
            </a:r>
          </a:p>
          <a:p>
            <a:r>
              <a:rPr lang="cs-CZ" dirty="0" smtClean="0"/>
              <a:t>i vně území.</a:t>
            </a:r>
            <a:endParaRPr lang="cs-CZ" dirty="0"/>
          </a:p>
        </p:txBody>
      </p:sp>
      <p:pic>
        <p:nvPicPr>
          <p:cNvPr id="1026" name="Picture 2" descr="C:\Users\acer s3\AppData\Local\Microsoft\Windows\Temporary Internet Files\Content.IE5\3ZQGNLAE\MC9004259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497325"/>
            <a:ext cx="3490813" cy="33674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991303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Občan je povinen: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održovat zákony</a:t>
            </a:r>
          </a:p>
          <a:p>
            <a:r>
              <a:rPr lang="cs-CZ" dirty="0"/>
              <a:t>p</a:t>
            </a:r>
            <a:r>
              <a:rPr lang="cs-CZ" dirty="0" smtClean="0"/>
              <a:t>latit daně a odvody</a:t>
            </a:r>
          </a:p>
          <a:p>
            <a:r>
              <a:rPr lang="cs-CZ" dirty="0"/>
              <a:t>v</a:t>
            </a:r>
            <a:r>
              <a:rPr lang="cs-CZ" dirty="0" smtClean="0"/>
              <a:t>ykonávat brannou povinnost v případě ohrožení státu nebo jeho napadení</a:t>
            </a:r>
          </a:p>
          <a:p>
            <a:r>
              <a:rPr lang="cs-CZ" dirty="0"/>
              <a:t>b</a:t>
            </a:r>
            <a:r>
              <a:rPr lang="cs-CZ" dirty="0" smtClean="0"/>
              <a:t>ýt věrný ČR</a:t>
            </a:r>
          </a:p>
          <a:p>
            <a:endParaRPr lang="cs-CZ" dirty="0"/>
          </a:p>
        </p:txBody>
      </p:sp>
      <p:pic>
        <p:nvPicPr>
          <p:cNvPr id="2052" name="Picture 4" descr="C:\Users\acer s3\AppData\Local\Microsoft\Windows\Temporary Internet Files\Content.IE5\QY3WDR36\MC900211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266580"/>
            <a:ext cx="5194888" cy="262368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58963903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Práva občana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právo pobytu na území </a:t>
            </a:r>
            <a:r>
              <a:rPr lang="cs-CZ" dirty="0" smtClean="0"/>
              <a:t>ČR, zákaz </a:t>
            </a:r>
            <a:r>
              <a:rPr lang="cs-CZ" dirty="0"/>
              <a:t>trestu vyhoštění pro státní občany </a:t>
            </a:r>
            <a:r>
              <a:rPr lang="cs-CZ" dirty="0" smtClean="0"/>
              <a:t>ČR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právo </a:t>
            </a:r>
            <a:r>
              <a:rPr lang="cs-CZ" dirty="0"/>
              <a:t>na diplomatickou </a:t>
            </a:r>
            <a:r>
              <a:rPr lang="cs-CZ" dirty="0" smtClean="0"/>
              <a:t>ochranu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právo </a:t>
            </a:r>
            <a:r>
              <a:rPr lang="cs-CZ" dirty="0"/>
              <a:t>na účasti na správě veřejných záležitostí (volební právo, referendum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4170579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Zabezpečení občana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Občan využívá ale i výhody, které mu stát poskytuje:</a:t>
            </a:r>
            <a:br>
              <a:rPr lang="cs-CZ" dirty="0" smtClean="0"/>
            </a:b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Pečuje o jeho bezpečnost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Organizuje zdravotní péči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Poskytuje vzdělávání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Poskytuje sociální zabezpečení svých občanů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420729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Občan vs. obyvatel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401964235"/>
              </p:ext>
            </p:extLst>
          </p:nvPr>
        </p:nvGraphicFramePr>
        <p:xfrm>
          <a:off x="251520" y="1628800"/>
          <a:ext cx="8640960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517091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400" dirty="0" smtClean="0"/>
              <a:t>Způsoby nabývání </a:t>
            </a:r>
            <a:br>
              <a:rPr lang="cs-CZ" sz="4400" dirty="0" smtClean="0"/>
            </a:br>
            <a:r>
              <a:rPr lang="cs-CZ" sz="4400" dirty="0" smtClean="0"/>
              <a:t>státního občanství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Původní – originální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Přímo od státu, ne v návaznosti na občanství někoho jiného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Patří sem zejména naturalizace (udělení na žádost), nabytí nějakého úřadu ve státě, nalezení na území státu</a:t>
            </a:r>
          </a:p>
          <a:p>
            <a:r>
              <a:rPr lang="cs-CZ" dirty="0" smtClean="0"/>
              <a:t>Odvozené – derivativní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 návaznosti na občanství někoho jiného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Patří sem zejména odvození občanství od rodičů či osvojitele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618078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Nabytí státního občanství </a:t>
            </a:r>
            <a:br>
              <a:rPr lang="cs-CZ" dirty="0" smtClean="0"/>
            </a:br>
            <a:r>
              <a:rPr lang="cs-CZ" dirty="0" smtClean="0"/>
              <a:t>- konkrétně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="" xmlns:p14="http://schemas.microsoft.com/office/powerpoint/2010/main" val="3505008209"/>
              </p:ext>
            </p:extLst>
          </p:nvPr>
        </p:nvGraphicFramePr>
        <p:xfrm>
          <a:off x="899592" y="1700808"/>
          <a:ext cx="7416824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41844255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Narození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Nejčastější způsob</a:t>
            </a:r>
          </a:p>
          <a:p>
            <a:pPr marL="64008" indent="0">
              <a:buNone/>
            </a:pPr>
            <a:endParaRPr lang="cs-CZ" dirty="0"/>
          </a:p>
          <a:p>
            <a:r>
              <a:rPr lang="cs-CZ" dirty="0" smtClean="0"/>
              <a:t>Za občana státu se považuje fyzická osoba, která se na jeho území narodila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Dítě získává státní občanství svých rodičů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Dítě osvojené občany ČR nabývá jejich občanství</a:t>
            </a:r>
            <a:endParaRPr lang="cs-CZ" dirty="0"/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588787" y="260648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marL="0" algn="l" rtl="0" eaLnBrk="1" latinLnBrk="0" hangingPunct="1">
              <a:spcBef>
                <a:spcPct val="0"/>
              </a:spcBef>
              <a:buNone/>
              <a:defRPr kumimoji="0" sz="420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/>
              <a:t>	</a:t>
            </a:r>
            <a:r>
              <a:rPr lang="cs-CZ" dirty="0" smtClean="0"/>
              <a:t>			   2. Osvojení</a:t>
            </a:r>
            <a:endParaRPr lang="cs-CZ" dirty="0"/>
          </a:p>
        </p:txBody>
      </p:sp>
      <p:pic>
        <p:nvPicPr>
          <p:cNvPr id="3077" name="Picture 5" descr="C:\Users\acer s3\AppData\Local\Microsoft\Windows\Temporary Internet Files\Content.IE5\3ZQGNLAE\MC9003012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3587" y="2924943"/>
            <a:ext cx="2820741" cy="38720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6847854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Určení</a:t>
            </a:r>
            <a:br>
              <a:rPr lang="cs-CZ" dirty="0" smtClean="0"/>
            </a:br>
            <a:r>
              <a:rPr lang="cs-CZ" dirty="0" smtClean="0"/>
              <a:t>otcovství            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Nemanželské dítě matky, která je cizí státní občanka, a otce se státním občanstvím ČR se stává občanem ČR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Dítě nalezené v ČR je jejím státním občanem (pokud se neprokáže jiné občanství)</a:t>
            </a:r>
          </a:p>
        </p:txBody>
      </p:sp>
      <p:sp>
        <p:nvSpPr>
          <p:cNvPr id="9" name="Nadpis 4"/>
          <p:cNvSpPr txBox="1">
            <a:spLocks/>
          </p:cNvSpPr>
          <p:nvPr/>
        </p:nvSpPr>
        <p:spPr>
          <a:xfrm>
            <a:off x="584804" y="260648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marL="0" algn="l" rtl="0" eaLnBrk="1" latinLnBrk="0" hangingPunct="1">
              <a:spcBef>
                <a:spcPct val="0"/>
              </a:spcBef>
              <a:buNone/>
              <a:defRPr kumimoji="0" sz="420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				</a:t>
            </a:r>
            <a:r>
              <a:rPr lang="cs-CZ" dirty="0"/>
              <a:t> </a:t>
            </a:r>
            <a:r>
              <a:rPr lang="cs-CZ" dirty="0" smtClean="0"/>
              <a:t>  4</a:t>
            </a:r>
            <a:r>
              <a:rPr lang="cs-CZ" dirty="0"/>
              <a:t>. Nalezení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  na území ČR</a:t>
            </a:r>
            <a:endParaRPr lang="cs-CZ" dirty="0"/>
          </a:p>
        </p:txBody>
      </p:sp>
      <p:pic>
        <p:nvPicPr>
          <p:cNvPr id="4098" name="Picture 2" descr="C:\Users\acer s3\AppData\Local\Microsoft\Windows\Temporary Internet Files\Content.IE5\QY3WDR36\MC900413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861048"/>
            <a:ext cx="2820661" cy="29969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627313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Prohlášení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Občan si může zvolit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Příklad:</a:t>
            </a:r>
            <a:br>
              <a:rPr lang="cs-CZ" dirty="0" smtClean="0"/>
            </a:br>
            <a:r>
              <a:rPr lang="cs-CZ" dirty="0" smtClean="0"/>
              <a:t>Při rozdělení České a Slovenské federativní republiky si mohl její občan zvolit sám státní občanství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Občané cizího státu trvale žijící na našem území, kteří splní dané podmínky (viz níže), mohou požádat o udělení státního občanství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260648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marL="0" algn="l" rtl="0" eaLnBrk="1" latinLnBrk="0" hangingPunct="1">
              <a:spcBef>
                <a:spcPct val="0"/>
              </a:spcBef>
              <a:buNone/>
              <a:defRPr kumimoji="0" sz="420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				   6. Udělení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916962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Podmínky pro udělení státního občanství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Osoby nejsou trestané</a:t>
            </a:r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rokáží </a:t>
            </a:r>
            <a:r>
              <a:rPr lang="cs-CZ" dirty="0"/>
              <a:t>znalost českého </a:t>
            </a:r>
            <a:r>
              <a:rPr lang="cs-CZ" dirty="0" smtClean="0"/>
              <a:t>jazyka</a:t>
            </a:r>
          </a:p>
          <a:p>
            <a:endParaRPr lang="cs-CZ" dirty="0"/>
          </a:p>
          <a:p>
            <a:r>
              <a:rPr lang="cs-CZ" dirty="0" smtClean="0"/>
              <a:t>Zároveň se žádostí o udělení českého státního občanství musí žadatel většinou předložit doklad o pozbytí dosavadního státního občanství.</a:t>
            </a:r>
          </a:p>
          <a:p>
            <a:endParaRPr lang="cs-CZ" dirty="0"/>
          </a:p>
          <a:p>
            <a:pPr marL="64008" indent="0">
              <a:buNone/>
            </a:pPr>
            <a:r>
              <a:rPr lang="cs-CZ" dirty="0" smtClean="0"/>
              <a:t>Pozn.: Osoba nabývá státního občanství dnem složení státoobčanského slibu.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428821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7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75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75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75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Výjimka </a:t>
            </a:r>
            <a:r>
              <a:rPr lang="cs-CZ" smtClean="0"/>
              <a:t>při udělení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Výjimkou je situace, kdy občan cizího státu získal české občanství uzavřením manželství nebo narozením.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V tomto případě má dvojí státní občanství: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české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c</a:t>
            </a:r>
            <a:r>
              <a:rPr lang="cs-CZ" dirty="0" smtClean="0"/>
              <a:t>izí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pic>
        <p:nvPicPr>
          <p:cNvPr id="6146" name="Picture 2" descr="C:\Users\acer s3\AppData\Local\Microsoft\Windows\Temporary Internet Files\Content.IE5\SVRIPQ6S\MC90044146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5" y="4299277"/>
            <a:ext cx="2592288" cy="25922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6888510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Pozbytí státního občanství v ČR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Prohlášení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Člověk, který žije v cizině a má současně cizí státní občanství, se může občanství ČR vzdát</a:t>
            </a:r>
          </a:p>
          <a:p>
            <a:pPr marL="537210" lvl="1" indent="0">
              <a:buNone/>
            </a:pPr>
            <a:endParaRPr lang="cs-CZ" dirty="0" smtClean="0"/>
          </a:p>
          <a:p>
            <a:r>
              <a:rPr lang="cs-CZ" dirty="0" smtClean="0"/>
              <a:t>Nabytím cizího státního občanství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Člověk, který se na vlastní žádost stal cizím státním občanem, pozbývá občanství ČR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Smrtí občana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3571729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Institut čestného občanství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463678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nemá žádné právní </a:t>
            </a:r>
            <a:r>
              <a:rPr lang="cs-CZ" dirty="0" smtClean="0"/>
              <a:t>následky</a:t>
            </a:r>
          </a:p>
          <a:p>
            <a:r>
              <a:rPr lang="cs-CZ" dirty="0" smtClean="0"/>
              <a:t>uděluje ho zastupitelstvo</a:t>
            </a:r>
          </a:p>
          <a:p>
            <a:r>
              <a:rPr lang="cs-CZ" dirty="0"/>
              <a:t>č</a:t>
            </a:r>
            <a:r>
              <a:rPr lang="cs-CZ" dirty="0" smtClean="0"/>
              <a:t>estné občanství je </a:t>
            </a:r>
            <a:br>
              <a:rPr lang="cs-CZ" dirty="0" smtClean="0"/>
            </a:br>
            <a:r>
              <a:rPr lang="cs-CZ" dirty="0" smtClean="0"/>
              <a:t>udělováno </a:t>
            </a:r>
            <a:br>
              <a:rPr lang="cs-CZ" dirty="0" smtClean="0"/>
            </a:br>
            <a:r>
              <a:rPr lang="cs-CZ" dirty="0" smtClean="0"/>
              <a:t>významným osobnostem</a:t>
            </a:r>
          </a:p>
          <a:p>
            <a:r>
              <a:rPr lang="cs-CZ" dirty="0"/>
              <a:t>V ČR lze udělit pouze čestné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občanství </a:t>
            </a:r>
            <a:r>
              <a:rPr lang="cs-CZ" dirty="0"/>
              <a:t>obce, města </a:t>
            </a:r>
            <a:r>
              <a:rPr lang="cs-CZ" dirty="0" smtClean="0"/>
              <a:t>nebo</a:t>
            </a:r>
            <a:br>
              <a:rPr lang="cs-CZ" dirty="0" smtClean="0"/>
            </a:br>
            <a:r>
              <a:rPr lang="cs-CZ" dirty="0" smtClean="0"/>
              <a:t>městské </a:t>
            </a:r>
            <a:r>
              <a:rPr lang="cs-CZ" dirty="0"/>
              <a:t>části </a:t>
            </a:r>
            <a:r>
              <a:rPr lang="cs-CZ" dirty="0" smtClean="0"/>
              <a:t>hl. města Prahy,</a:t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to fyzickým osobám, </a:t>
            </a:r>
            <a:r>
              <a:rPr lang="cs-CZ" dirty="0" smtClean="0"/>
              <a:t>které </a:t>
            </a:r>
            <a:br>
              <a:rPr lang="cs-CZ" dirty="0" smtClean="0"/>
            </a:br>
            <a:r>
              <a:rPr lang="cs-CZ" dirty="0" smtClean="0"/>
              <a:t>se </a:t>
            </a:r>
            <a:r>
              <a:rPr lang="cs-CZ" dirty="0"/>
              <a:t>zasloužily o jejich </a:t>
            </a:r>
            <a:r>
              <a:rPr lang="cs-CZ" dirty="0" smtClean="0"/>
              <a:t>rozvoj</a:t>
            </a:r>
            <a:r>
              <a:rPr lang="cs-CZ" dirty="0"/>
              <a:t>.</a:t>
            </a:r>
          </a:p>
        </p:txBody>
      </p:sp>
      <p:pic>
        <p:nvPicPr>
          <p:cNvPr id="7170" name="Picture 2" descr="http://upload.wikimedia.org/wikipedia/commons/f/fb/Nelson_Mandela_1998_croppe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885" y="3140968"/>
            <a:ext cx="2661181" cy="35944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6161820"/>
            <a:ext cx="4677884" cy="369332"/>
          </a:xfrm>
          <a:prstGeom prst="rect">
            <a:avLst/>
          </a:prstGeom>
          <a:solidFill>
            <a:schemeClr val="accent2"/>
          </a:solidFill>
        </p:spPr>
        <p:txBody>
          <a:bodyPr wrap="none">
            <a:spAutoFit/>
          </a:bodyPr>
          <a:lstStyle/>
          <a:p>
            <a:r>
              <a:rPr lang="cs-CZ" dirty="0"/>
              <a:t>Čestný občan Kanady Nelson </a:t>
            </a:r>
            <a:r>
              <a:rPr lang="cs-CZ" dirty="0" smtClean="0"/>
              <a:t>Mandela </a:t>
            </a:r>
            <a:endParaRPr lang="cs-CZ" dirty="0"/>
          </a:p>
        </p:txBody>
      </p:sp>
      <p:sp>
        <p:nvSpPr>
          <p:cNvPr id="5" name="Šrafovaná šipka doprava 4"/>
          <p:cNvSpPr/>
          <p:nvPr/>
        </p:nvSpPr>
        <p:spPr>
          <a:xfrm>
            <a:off x="5152598" y="6104170"/>
            <a:ext cx="643538" cy="426982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0837488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78358" indent="-514350">
              <a:buFont typeface="+mj-lt"/>
              <a:buAutoNum type="arabicParenR"/>
            </a:pPr>
            <a:r>
              <a:rPr lang="cs-CZ" dirty="0" smtClean="0"/>
              <a:t>Co je to státní občanství?</a:t>
            </a:r>
          </a:p>
          <a:p>
            <a:pPr marL="578358" indent="-514350">
              <a:buFont typeface="+mj-lt"/>
              <a:buAutoNum type="arabicParenR"/>
            </a:pPr>
            <a:r>
              <a:rPr lang="cs-CZ" dirty="0" smtClean="0"/>
              <a:t>Jaké jsou povinnosti občana?</a:t>
            </a:r>
          </a:p>
          <a:p>
            <a:pPr marL="578358" indent="-514350">
              <a:buFont typeface="+mj-lt"/>
              <a:buAutoNum type="arabicParenR"/>
            </a:pPr>
            <a:r>
              <a:rPr lang="cs-CZ" dirty="0" smtClean="0"/>
              <a:t>Jaká jsou práva občana ČR?</a:t>
            </a:r>
          </a:p>
          <a:p>
            <a:pPr marL="578358" indent="-514350">
              <a:buFont typeface="+mj-lt"/>
              <a:buAutoNum type="arabicParenR"/>
            </a:pPr>
            <a:r>
              <a:rPr lang="cs-CZ" dirty="0" smtClean="0"/>
              <a:t>Jak stát zabezpečuje občana?</a:t>
            </a:r>
          </a:p>
          <a:p>
            <a:pPr marL="578358" indent="-514350">
              <a:buFont typeface="+mj-lt"/>
              <a:buAutoNum type="arabicParenR"/>
            </a:pPr>
            <a:r>
              <a:rPr lang="cs-CZ" dirty="0" smtClean="0"/>
              <a:t>Vysvětli rozdíl mezi občanem a obyvatelem.</a:t>
            </a:r>
          </a:p>
          <a:p>
            <a:pPr marL="578358" indent="-514350">
              <a:buFont typeface="+mj-lt"/>
              <a:buAutoNum type="arabicParenR"/>
            </a:pPr>
            <a:r>
              <a:rPr lang="cs-CZ" dirty="0" smtClean="0"/>
              <a:t>Jaké jsou konkrétní způsoby nabytí státního občanství?</a:t>
            </a:r>
          </a:p>
          <a:p>
            <a:pPr marL="578358" indent="-514350">
              <a:buFont typeface="+mj-lt"/>
              <a:buAutoNum type="arabicParenR"/>
            </a:pPr>
            <a:r>
              <a:rPr lang="cs-CZ" dirty="0" smtClean="0"/>
              <a:t>Jaké jsou způsoby pozbytí státního občanství?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7733043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640960" cy="5112568"/>
          </a:xfrm>
        </p:spPr>
        <p:txBody>
          <a:bodyPr>
            <a:noAutofit/>
          </a:bodyPr>
          <a:lstStyle/>
          <a:p>
            <a:r>
              <a:rPr lang="cs-CZ" sz="1400" dirty="0"/>
              <a:t>DVOŘÁK, Jan, a kol. </a:t>
            </a:r>
            <a:r>
              <a:rPr lang="cs-CZ" sz="1400" i="1" dirty="0"/>
              <a:t>Odmaturuj ze společenských věd.</a:t>
            </a:r>
            <a:r>
              <a:rPr lang="cs-CZ" sz="1400" dirty="0"/>
              <a:t> 1. vyd. Brno: </a:t>
            </a:r>
            <a:r>
              <a:rPr lang="cs-CZ" sz="1400" dirty="0" err="1"/>
              <a:t>Didaktis</a:t>
            </a:r>
            <a:r>
              <a:rPr lang="cs-CZ" sz="1400" dirty="0"/>
              <a:t>, 2008, 256 s. ISBN 978-80-7358-122-0</a:t>
            </a:r>
            <a:r>
              <a:rPr lang="cs-CZ" sz="1400" dirty="0" smtClean="0"/>
              <a:t>.</a:t>
            </a:r>
            <a:endParaRPr lang="cs-CZ" sz="1400" dirty="0"/>
          </a:p>
          <a:p>
            <a:r>
              <a:rPr lang="cs-CZ" sz="1400" dirty="0"/>
              <a:t>FILIP, Jan, Josef ZIMEK a Jan SVATOŇ. </a:t>
            </a:r>
            <a:r>
              <a:rPr lang="cs-CZ" sz="1400" i="1" dirty="0"/>
              <a:t>Základy státovědy</a:t>
            </a:r>
            <a:r>
              <a:rPr lang="cs-CZ" sz="1400" dirty="0"/>
              <a:t>. 1. vyd. Brno, 1994, 258 s. Edice učebnic Právnické fakulty Masarykovy univerzity v Brně. ISBN 80-210-0868-7. </a:t>
            </a:r>
            <a:endParaRPr lang="cs-CZ" sz="1400" dirty="0" smtClean="0"/>
          </a:p>
          <a:p>
            <a:r>
              <a:rPr lang="pt-BR" sz="1400" dirty="0"/>
              <a:t>AUTOR NEUVEDEN. </a:t>
            </a:r>
            <a:r>
              <a:rPr lang="pt-BR" sz="1400" i="1" dirty="0"/>
              <a:t>Čestné občanství</a:t>
            </a:r>
            <a:r>
              <a:rPr lang="pt-BR" sz="1400" dirty="0"/>
              <a:t> [online]. [cit. 31.3.2014]. Dostupný na WWW: http://cs.wikipedia.org/wiki/%C4%8Cestn%C3%A9_ob%C4%8Danstv%C3%AD </a:t>
            </a:r>
            <a:endParaRPr lang="cs-CZ" sz="1400" dirty="0" smtClean="0"/>
          </a:p>
          <a:p>
            <a:r>
              <a:rPr lang="pt-BR" sz="1400" dirty="0"/>
              <a:t>AUTOR NEUVEDEN. </a:t>
            </a:r>
            <a:r>
              <a:rPr lang="pt-BR" sz="1400" i="1" dirty="0"/>
              <a:t>http://office.microsoft.com</a:t>
            </a:r>
            <a:r>
              <a:rPr lang="pt-BR" sz="1400" dirty="0"/>
              <a:t> [online]. [cit. </a:t>
            </a:r>
            <a:r>
              <a:rPr lang="cs-CZ" sz="1400" dirty="0" smtClean="0"/>
              <a:t>27</a:t>
            </a:r>
            <a:r>
              <a:rPr lang="pt-BR" sz="1400" dirty="0" smtClean="0"/>
              <a:t>.</a:t>
            </a:r>
            <a:r>
              <a:rPr lang="cs-CZ" sz="1400" dirty="0" smtClean="0"/>
              <a:t>10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</a:t>
            </a:r>
            <a:r>
              <a:rPr lang="pt-BR" sz="1400" dirty="0"/>
              <a:t>Dostupný na WWW: http://office.microsoft.com/cs-cz/images/results.aspx?qu=ochrana&amp;ex=1#ai:MC900425916| </a:t>
            </a:r>
            <a:endParaRPr lang="cs-CZ" sz="1400" dirty="0" smtClean="0"/>
          </a:p>
          <a:p>
            <a:r>
              <a:rPr lang="pt-BR" sz="1400" dirty="0"/>
              <a:t>AUTOR NEUVEDEN. </a:t>
            </a:r>
            <a:r>
              <a:rPr lang="pt-BR" sz="1400" i="1" dirty="0"/>
              <a:t>http://office.microsoft.com</a:t>
            </a:r>
            <a:r>
              <a:rPr lang="pt-BR" sz="1400" dirty="0"/>
              <a:t> [online]. [cit. </a:t>
            </a:r>
            <a:r>
              <a:rPr lang="cs-CZ" sz="1400" dirty="0" smtClean="0"/>
              <a:t>27</a:t>
            </a:r>
            <a:r>
              <a:rPr lang="pt-BR" sz="1400" dirty="0" smtClean="0"/>
              <a:t>.</a:t>
            </a:r>
            <a:r>
              <a:rPr lang="cs-CZ" sz="1400" dirty="0" smtClean="0"/>
              <a:t>10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</a:t>
            </a:r>
            <a:r>
              <a:rPr lang="pt-BR" sz="1400" dirty="0"/>
              <a:t>Dostupný na WWW: http://office.microsoft.com/cs-cz/images/results.aspx?qu=narozen%C3%AD&amp;ex=1#ai:MC900413702| </a:t>
            </a:r>
            <a:endParaRPr lang="cs-CZ" sz="1400" dirty="0" smtClean="0"/>
          </a:p>
          <a:p>
            <a:r>
              <a:rPr lang="pt-BR" sz="1400" dirty="0"/>
              <a:t>AUTOR NEUVEDEN. </a:t>
            </a:r>
            <a:r>
              <a:rPr lang="pt-BR" sz="1400" i="1" dirty="0"/>
              <a:t>http://office.microsoft.com</a:t>
            </a:r>
            <a:r>
              <a:rPr lang="pt-BR" sz="1400" dirty="0"/>
              <a:t> [online]. [cit. </a:t>
            </a:r>
            <a:r>
              <a:rPr lang="cs-CZ" sz="1400" dirty="0" smtClean="0"/>
              <a:t>27</a:t>
            </a:r>
            <a:r>
              <a:rPr lang="pt-BR" sz="1400" dirty="0" smtClean="0"/>
              <a:t>.</a:t>
            </a:r>
            <a:r>
              <a:rPr lang="cs-CZ" sz="1400" dirty="0" smtClean="0"/>
              <a:t>10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</a:t>
            </a:r>
            <a:r>
              <a:rPr lang="pt-BR" sz="1400" dirty="0"/>
              <a:t>Dostupný na WWW: http://office.microsoft.com/cs-cz/images/results.aspx?qu=narozen%C3%AD&amp;ex=1#ai:MC900301286| </a:t>
            </a:r>
            <a:endParaRPr lang="cs-CZ" sz="1400" dirty="0"/>
          </a:p>
          <a:p>
            <a:r>
              <a:rPr lang="pt-BR" sz="1400" dirty="0"/>
              <a:t>AUTOR NEUVEDEN. </a:t>
            </a:r>
            <a:r>
              <a:rPr lang="pt-BR" sz="1400" i="1" dirty="0"/>
              <a:t>http://office.microsoft.com</a:t>
            </a:r>
            <a:r>
              <a:rPr lang="pt-BR" sz="1400" dirty="0"/>
              <a:t> [online]. [cit. </a:t>
            </a:r>
            <a:r>
              <a:rPr lang="cs-CZ" sz="1400" dirty="0" smtClean="0"/>
              <a:t>27</a:t>
            </a:r>
            <a:r>
              <a:rPr lang="pt-BR" sz="1400" dirty="0" smtClean="0"/>
              <a:t>.</a:t>
            </a:r>
            <a:r>
              <a:rPr lang="cs-CZ" sz="1400" dirty="0" smtClean="0"/>
              <a:t>10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</a:t>
            </a:r>
            <a:r>
              <a:rPr lang="pt-BR" sz="1400" dirty="0"/>
              <a:t>Dostupný na WWW: http://office.microsoft.com/cs-cz/images/results.aspx?qu=%C4%8Dlov%C4%9Bk&amp;ex=1#ai:MC900441469| </a:t>
            </a:r>
            <a:endParaRPr lang="cs-CZ" sz="1400" dirty="0"/>
          </a:p>
          <a:p>
            <a:r>
              <a:rPr lang="cs-CZ" sz="1400" dirty="0"/>
              <a:t>ARQUIVO/ABR. </a:t>
            </a:r>
            <a:r>
              <a:rPr lang="cs-CZ" sz="1400" i="1" dirty="0"/>
              <a:t>commons.wikimedia.org/wiki</a:t>
            </a:r>
            <a:r>
              <a:rPr lang="cs-CZ" sz="1400" dirty="0"/>
              <a:t> [online]. [cit. </a:t>
            </a:r>
            <a:r>
              <a:rPr lang="cs-CZ" sz="1400" dirty="0" smtClean="0"/>
              <a:t>27.10.2013]. </a:t>
            </a:r>
            <a:r>
              <a:rPr lang="cs-CZ" sz="1400" dirty="0"/>
              <a:t>Dostupný na </a:t>
            </a:r>
            <a:r>
              <a:rPr lang="cs-CZ" sz="1400" dirty="0" smtClean="0"/>
              <a:t>WWW: http</a:t>
            </a:r>
            <a:r>
              <a:rPr lang="cs-CZ" sz="1400" dirty="0"/>
              <a:t>://upload.wikimedia.org/wikipedia/commons/f/fb/Nelson_Mandela_1998_cropped.JPG </a:t>
            </a:r>
            <a:endParaRPr lang="cs-CZ" sz="1400" dirty="0" smtClean="0"/>
          </a:p>
          <a:p>
            <a:r>
              <a:rPr lang="cs-CZ" sz="1400" dirty="0" smtClean="0"/>
              <a:t>Vlastní zdroje</a:t>
            </a:r>
          </a:p>
        </p:txBody>
      </p:sp>
    </p:spTree>
    <p:extLst>
      <p:ext uri="{BB962C8B-B14F-4D97-AF65-F5344CB8AC3E}">
        <p14:creationId xmlns="" xmlns:p14="http://schemas.microsoft.com/office/powerpoint/2010/main" val="3812347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318</TotalTime>
  <Words>772</Words>
  <Application>Microsoft Office PowerPoint</Application>
  <PresentationFormat>Předvádění na obrazovce (4:3)</PresentationFormat>
  <Paragraphs>132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Talent</vt:lpstr>
      <vt:lpstr>Snímek 1</vt:lpstr>
      <vt:lpstr>Státní občanství</vt:lpstr>
      <vt:lpstr>Ochrana občana</vt:lpstr>
      <vt:lpstr>Občan je povinen:</vt:lpstr>
      <vt:lpstr>Práva občana</vt:lpstr>
      <vt:lpstr>Zabezpečení občana</vt:lpstr>
      <vt:lpstr>Občan vs. obyvatel</vt:lpstr>
      <vt:lpstr>Způsoby nabývání  státního občanství</vt:lpstr>
      <vt:lpstr>Nabytí státního občanství  - konkrétně</vt:lpstr>
      <vt:lpstr>1. Narození</vt:lpstr>
      <vt:lpstr>3. Určení otcovství             </vt:lpstr>
      <vt:lpstr>5. Prohlášení</vt:lpstr>
      <vt:lpstr>Podmínky pro udělení státního občanství</vt:lpstr>
      <vt:lpstr>Výjimka při udělení</vt:lpstr>
      <vt:lpstr>Pozbytí státního občanství v ČR</vt:lpstr>
      <vt:lpstr>Institut čestného občanství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Zárubová</dc:creator>
  <cp:lastModifiedBy>Dum</cp:lastModifiedBy>
  <cp:revision>25</cp:revision>
  <dcterms:created xsi:type="dcterms:W3CDTF">2014-03-30T16:55:33Z</dcterms:created>
  <dcterms:modified xsi:type="dcterms:W3CDTF">2014-04-23T11:02:23Z</dcterms:modified>
</cp:coreProperties>
</file>