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78" r:id="rId10"/>
    <p:sldId id="279" r:id="rId11"/>
    <p:sldId id="280" r:id="rId12"/>
    <p:sldId id="281" r:id="rId13"/>
    <p:sldId id="282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4118" autoAdjust="0"/>
    <p:restoredTop sz="94660"/>
  </p:normalViewPr>
  <p:slideViewPr>
    <p:cSldViewPr>
      <p:cViewPr>
        <p:scale>
          <a:sx n="90" d="100"/>
          <a:sy n="90" d="100"/>
        </p:scale>
        <p:origin x="-1056" y="-5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5EE015-F5B1-4254-9F9A-E2C25E1345CE}" type="doc">
      <dgm:prSet loTypeId="urn:microsoft.com/office/officeart/2005/8/layout/hList1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5568FB-6E97-4889-A0B3-EC790C5C2A68}">
      <dgm:prSet phldrT="[Text]"/>
      <dgm:spPr/>
      <dgm:t>
        <a:bodyPr/>
        <a:lstStyle/>
        <a:p>
          <a:r>
            <a:rPr lang="cs-CZ" dirty="0" smtClean="0"/>
            <a:t>vysvětlovací</a:t>
          </a:r>
          <a:endParaRPr lang="cs-CZ" dirty="0"/>
        </a:p>
      </dgm:t>
    </dgm:pt>
    <dgm:pt modelId="{4A36A48F-DD12-4B91-AE82-ABF1877F22A4}" type="parTrans" cxnId="{F22C77D2-04CE-4E92-B175-44B280D4DFEE}">
      <dgm:prSet/>
      <dgm:spPr/>
      <dgm:t>
        <a:bodyPr/>
        <a:lstStyle/>
        <a:p>
          <a:endParaRPr lang="cs-CZ"/>
        </a:p>
      </dgm:t>
    </dgm:pt>
    <dgm:pt modelId="{C5C1A3E5-66E2-4D9C-B46D-343E11A37063}" type="sibTrans" cxnId="{F22C77D2-04CE-4E92-B175-44B280D4DFEE}">
      <dgm:prSet/>
      <dgm:spPr/>
      <dgm:t>
        <a:bodyPr/>
        <a:lstStyle/>
        <a:p>
          <a:endParaRPr lang="cs-CZ"/>
        </a:p>
      </dgm:t>
    </dgm:pt>
    <dgm:pt modelId="{2167C5FB-C740-4B60-85DC-61C190D24A1A}">
      <dgm:prSet phldrT="[Text]" custT="1"/>
      <dgm:spPr/>
      <dgm:t>
        <a:bodyPr/>
        <a:lstStyle/>
        <a:p>
          <a:r>
            <a:rPr lang="cs-CZ" sz="1700" dirty="0" smtClean="0"/>
            <a:t>Pomáhá vysvětlit politické události a jevy</a:t>
          </a:r>
          <a:endParaRPr lang="cs-CZ" sz="1700" dirty="0"/>
        </a:p>
      </dgm:t>
    </dgm:pt>
    <dgm:pt modelId="{7FAD6D85-2D46-4B0B-885C-3D3CE73D6FE6}" type="parTrans" cxnId="{C288D82A-D1FC-4EB3-9DC2-08F73DC569DC}">
      <dgm:prSet/>
      <dgm:spPr/>
      <dgm:t>
        <a:bodyPr/>
        <a:lstStyle/>
        <a:p>
          <a:endParaRPr lang="cs-CZ"/>
        </a:p>
      </dgm:t>
    </dgm:pt>
    <dgm:pt modelId="{C5C21EC2-6FB5-4E27-86F8-539E58995ABB}" type="sibTrans" cxnId="{C288D82A-D1FC-4EB3-9DC2-08F73DC569DC}">
      <dgm:prSet/>
      <dgm:spPr/>
      <dgm:t>
        <a:bodyPr/>
        <a:lstStyle/>
        <a:p>
          <a:endParaRPr lang="cs-CZ"/>
        </a:p>
      </dgm:t>
    </dgm:pt>
    <dgm:pt modelId="{11F23EA7-79C1-424A-ABDA-7CB75802A45D}">
      <dgm:prSet phldrT="[Text]" custT="1"/>
      <dgm:spPr/>
      <dgm:t>
        <a:bodyPr/>
        <a:lstStyle/>
        <a:p>
          <a:r>
            <a:rPr lang="cs-CZ" sz="1700" dirty="0" smtClean="0"/>
            <a:t>Např. příčiny krizí</a:t>
          </a:r>
          <a:endParaRPr lang="cs-CZ" sz="1700" dirty="0"/>
        </a:p>
      </dgm:t>
    </dgm:pt>
    <dgm:pt modelId="{87EC43BB-7710-4A38-8A44-606FBB66F02E}" type="parTrans" cxnId="{41D18B26-5E79-4947-9F41-8F9473BF733D}">
      <dgm:prSet/>
      <dgm:spPr/>
      <dgm:t>
        <a:bodyPr/>
        <a:lstStyle/>
        <a:p>
          <a:endParaRPr lang="cs-CZ"/>
        </a:p>
      </dgm:t>
    </dgm:pt>
    <dgm:pt modelId="{9742C310-D99A-4563-A013-4C833F307FE1}" type="sibTrans" cxnId="{41D18B26-5E79-4947-9F41-8F9473BF733D}">
      <dgm:prSet/>
      <dgm:spPr/>
      <dgm:t>
        <a:bodyPr/>
        <a:lstStyle/>
        <a:p>
          <a:endParaRPr lang="cs-CZ"/>
        </a:p>
      </dgm:t>
    </dgm:pt>
    <dgm:pt modelId="{6BE985C4-ACEA-4452-8487-C841DD4EB27D}">
      <dgm:prSet phldrT="[Text]"/>
      <dgm:spPr/>
      <dgm:t>
        <a:bodyPr/>
        <a:lstStyle/>
        <a:p>
          <a:r>
            <a:rPr lang="cs-CZ" dirty="0" smtClean="0"/>
            <a:t>hodnotící</a:t>
          </a:r>
          <a:endParaRPr lang="cs-CZ" dirty="0"/>
        </a:p>
      </dgm:t>
    </dgm:pt>
    <dgm:pt modelId="{5C6C8637-BB16-49E1-922D-870F4AF91F5C}" type="parTrans" cxnId="{B52AA49E-D0D7-480C-B2C8-B91F9340CCF5}">
      <dgm:prSet/>
      <dgm:spPr/>
      <dgm:t>
        <a:bodyPr/>
        <a:lstStyle/>
        <a:p>
          <a:endParaRPr lang="cs-CZ"/>
        </a:p>
      </dgm:t>
    </dgm:pt>
    <dgm:pt modelId="{AB2E64FB-99CD-4368-91B3-8A1E77924D32}" type="sibTrans" cxnId="{B52AA49E-D0D7-480C-B2C8-B91F9340CCF5}">
      <dgm:prSet/>
      <dgm:spPr/>
      <dgm:t>
        <a:bodyPr/>
        <a:lstStyle/>
        <a:p>
          <a:endParaRPr lang="cs-CZ"/>
        </a:p>
      </dgm:t>
    </dgm:pt>
    <dgm:pt modelId="{FC507679-370F-4D77-A30C-529D9EB8D337}">
      <dgm:prSet phldrT="[Text]" custT="1"/>
      <dgm:spPr/>
      <dgm:t>
        <a:bodyPr/>
        <a:lstStyle/>
        <a:p>
          <a:r>
            <a:rPr lang="cs-CZ" sz="1700" dirty="0" smtClean="0"/>
            <a:t>hodnotový systém a jeho kritéria</a:t>
          </a:r>
          <a:endParaRPr lang="cs-CZ" sz="1700" dirty="0"/>
        </a:p>
      </dgm:t>
    </dgm:pt>
    <dgm:pt modelId="{76D04B0C-B776-4762-B463-10F1D92385AF}" type="parTrans" cxnId="{4A1CC537-5890-46E1-A0BF-505931708483}">
      <dgm:prSet/>
      <dgm:spPr/>
      <dgm:t>
        <a:bodyPr/>
        <a:lstStyle/>
        <a:p>
          <a:endParaRPr lang="cs-CZ"/>
        </a:p>
      </dgm:t>
    </dgm:pt>
    <dgm:pt modelId="{702FC760-A39C-42B9-A98C-0E0D72D146E4}" type="sibTrans" cxnId="{4A1CC537-5890-46E1-A0BF-505931708483}">
      <dgm:prSet/>
      <dgm:spPr/>
      <dgm:t>
        <a:bodyPr/>
        <a:lstStyle/>
        <a:p>
          <a:endParaRPr lang="cs-CZ"/>
        </a:p>
      </dgm:t>
    </dgm:pt>
    <dgm:pt modelId="{AB944CC7-EF77-4617-9C12-2A8745E200BC}">
      <dgm:prSet phldrT="[Text]" custT="1"/>
      <dgm:spPr/>
      <dgm:t>
        <a:bodyPr/>
        <a:lstStyle/>
        <a:p>
          <a:r>
            <a:rPr lang="cs-CZ" sz="1700" dirty="0" smtClean="0"/>
            <a:t>Co je dobré a co zlé</a:t>
          </a:r>
          <a:endParaRPr lang="cs-CZ" sz="1700" dirty="0"/>
        </a:p>
      </dgm:t>
    </dgm:pt>
    <dgm:pt modelId="{9E28E986-0CAF-4ABA-8AED-07FA62BC426C}" type="parTrans" cxnId="{6BB7388C-1AF9-4803-A87A-3704D539F96C}">
      <dgm:prSet/>
      <dgm:spPr/>
      <dgm:t>
        <a:bodyPr/>
        <a:lstStyle/>
        <a:p>
          <a:endParaRPr lang="cs-CZ"/>
        </a:p>
      </dgm:t>
    </dgm:pt>
    <dgm:pt modelId="{DBC83419-60F8-4E3F-8272-86C2464EA36D}" type="sibTrans" cxnId="{6BB7388C-1AF9-4803-A87A-3704D539F96C}">
      <dgm:prSet/>
      <dgm:spPr/>
      <dgm:t>
        <a:bodyPr/>
        <a:lstStyle/>
        <a:p>
          <a:endParaRPr lang="cs-CZ"/>
        </a:p>
      </dgm:t>
    </dgm:pt>
    <dgm:pt modelId="{6934910A-DACF-4F67-A19B-A8FBF2FAED35}">
      <dgm:prSet phldrT="[Text]"/>
      <dgm:spPr/>
      <dgm:t>
        <a:bodyPr/>
        <a:lstStyle/>
        <a:p>
          <a:r>
            <a:rPr lang="cs-CZ" dirty="0" smtClean="0"/>
            <a:t>orientační</a:t>
          </a:r>
          <a:endParaRPr lang="cs-CZ" dirty="0"/>
        </a:p>
      </dgm:t>
    </dgm:pt>
    <dgm:pt modelId="{ACADCF2B-F48F-4D93-8D4A-0685A4972E63}" type="parTrans" cxnId="{4C3BC84B-EEB2-4C41-AA65-304502F0646C}">
      <dgm:prSet/>
      <dgm:spPr/>
      <dgm:t>
        <a:bodyPr/>
        <a:lstStyle/>
        <a:p>
          <a:endParaRPr lang="cs-CZ"/>
        </a:p>
      </dgm:t>
    </dgm:pt>
    <dgm:pt modelId="{30FD90DF-C156-4D24-AD7C-E105AD8DFBB7}" type="sibTrans" cxnId="{4C3BC84B-EEB2-4C41-AA65-304502F0646C}">
      <dgm:prSet/>
      <dgm:spPr/>
      <dgm:t>
        <a:bodyPr/>
        <a:lstStyle/>
        <a:p>
          <a:endParaRPr lang="cs-CZ"/>
        </a:p>
      </dgm:t>
    </dgm:pt>
    <dgm:pt modelId="{4B211A43-3BAB-434C-8CEA-4771F4FB2AF6}">
      <dgm:prSet phldrT="[Text]" custT="1"/>
      <dgm:spPr/>
      <dgm:t>
        <a:bodyPr/>
        <a:lstStyle/>
        <a:p>
          <a:r>
            <a:rPr lang="cs-CZ" sz="1700" dirty="0" smtClean="0"/>
            <a:t>Základní rysy politického programu a cíle politické činnosti</a:t>
          </a:r>
          <a:endParaRPr lang="cs-CZ" sz="1700" dirty="0"/>
        </a:p>
      </dgm:t>
    </dgm:pt>
    <dgm:pt modelId="{54946A0E-E6FE-47BC-9C78-72E8F7787311}" type="parTrans" cxnId="{D7E0957E-46C2-4F59-8540-BE64C48095D2}">
      <dgm:prSet/>
      <dgm:spPr/>
      <dgm:t>
        <a:bodyPr/>
        <a:lstStyle/>
        <a:p>
          <a:endParaRPr lang="cs-CZ"/>
        </a:p>
      </dgm:t>
    </dgm:pt>
    <dgm:pt modelId="{FC81FB46-ABC6-4C91-80D7-3AECCF03CD2C}" type="sibTrans" cxnId="{D7E0957E-46C2-4F59-8540-BE64C48095D2}">
      <dgm:prSet/>
      <dgm:spPr/>
      <dgm:t>
        <a:bodyPr/>
        <a:lstStyle/>
        <a:p>
          <a:endParaRPr lang="cs-CZ"/>
        </a:p>
      </dgm:t>
    </dgm:pt>
    <dgm:pt modelId="{5C2D0A1E-3917-41CE-B96F-35459B247925}">
      <dgm:prSet phldrT="[Text]"/>
      <dgm:spPr/>
      <dgm:t>
        <a:bodyPr/>
        <a:lstStyle/>
        <a:p>
          <a:r>
            <a:rPr lang="cs-CZ" dirty="0" smtClean="0"/>
            <a:t>programová</a:t>
          </a:r>
          <a:endParaRPr lang="cs-CZ" dirty="0"/>
        </a:p>
      </dgm:t>
    </dgm:pt>
    <dgm:pt modelId="{B49E74CA-79F3-4501-A50D-E61E72F2AE72}" type="parTrans" cxnId="{8FCC4DA9-7487-4B32-A5C1-DA5AE226A3A0}">
      <dgm:prSet/>
      <dgm:spPr/>
      <dgm:t>
        <a:bodyPr/>
        <a:lstStyle/>
        <a:p>
          <a:endParaRPr lang="cs-CZ"/>
        </a:p>
      </dgm:t>
    </dgm:pt>
    <dgm:pt modelId="{DEEA9FA6-574E-46CC-B291-4046CFB1305C}" type="sibTrans" cxnId="{8FCC4DA9-7487-4B32-A5C1-DA5AE226A3A0}">
      <dgm:prSet/>
      <dgm:spPr/>
      <dgm:t>
        <a:bodyPr/>
        <a:lstStyle/>
        <a:p>
          <a:endParaRPr lang="cs-CZ"/>
        </a:p>
      </dgm:t>
    </dgm:pt>
    <dgm:pt modelId="{9BBF5EF5-9E3B-4245-BFDB-EEA8F7EDA7C2}">
      <dgm:prSet custT="1"/>
      <dgm:spPr/>
      <dgm:t>
        <a:bodyPr/>
        <a:lstStyle/>
        <a:p>
          <a:r>
            <a:rPr lang="cs-CZ" sz="1700" dirty="0" smtClean="0"/>
            <a:t> poskytují stoupencům vědomí sounáležitosti k určité sociální skupině</a:t>
          </a:r>
          <a:endParaRPr lang="cs-CZ" sz="1700" dirty="0"/>
        </a:p>
      </dgm:t>
    </dgm:pt>
    <dgm:pt modelId="{F0636EF4-A36E-407F-9AC7-774F778FA7AE}" type="parTrans" cxnId="{100CE8C5-34B6-4ABC-994A-49A4CF13731C}">
      <dgm:prSet/>
      <dgm:spPr/>
    </dgm:pt>
    <dgm:pt modelId="{336F2D3B-377D-4BE0-9A79-47B01C7E09A5}" type="sibTrans" cxnId="{100CE8C5-34B6-4ABC-994A-49A4CF13731C}">
      <dgm:prSet/>
      <dgm:spPr/>
    </dgm:pt>
    <dgm:pt modelId="{6EDA098F-08A8-4CE5-9441-6F9D2BE6D53F}">
      <dgm:prSet/>
      <dgm:spPr/>
      <dgm:t>
        <a:bodyPr/>
        <a:lstStyle/>
        <a:p>
          <a:endParaRPr lang="cs-CZ" sz="1700" dirty="0"/>
        </a:p>
      </dgm:t>
    </dgm:pt>
    <dgm:pt modelId="{711C08CE-DC17-4D42-8695-9F7E2EBD9539}" type="parTrans" cxnId="{89CC16AD-92FD-4A3C-876E-474CCC2C60FD}">
      <dgm:prSet/>
      <dgm:spPr/>
    </dgm:pt>
    <dgm:pt modelId="{17D9C54F-3F19-4E17-ABFB-ED3E0F0DBA80}" type="sibTrans" cxnId="{89CC16AD-92FD-4A3C-876E-474CCC2C60FD}">
      <dgm:prSet/>
      <dgm:spPr/>
    </dgm:pt>
    <dgm:pt modelId="{DB1771B1-3205-4DD9-801B-EE27CDB2B0A4}" type="pres">
      <dgm:prSet presAssocID="{BD5EE015-F5B1-4254-9F9A-E2C25E1345C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D0B65F4-4EBC-4436-A5BA-FEFBF3670568}" type="pres">
      <dgm:prSet presAssocID="{955568FB-6E97-4889-A0B3-EC790C5C2A68}" presName="composite" presStyleCnt="0"/>
      <dgm:spPr/>
    </dgm:pt>
    <dgm:pt modelId="{8EFD2D51-F236-4557-BB34-6C5DD122079C}" type="pres">
      <dgm:prSet presAssocID="{955568FB-6E97-4889-A0B3-EC790C5C2A68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B6AC7FD-3DCA-42B9-8540-F51A7DA0A454}" type="pres">
      <dgm:prSet presAssocID="{955568FB-6E97-4889-A0B3-EC790C5C2A68}" presName="desTx" presStyleLbl="alignAccFollowNode1" presStyleIdx="0" presStyleCnt="4" custScale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36469C-2360-4390-953C-7F0FF09F3A43}" type="pres">
      <dgm:prSet presAssocID="{C5C1A3E5-66E2-4D9C-B46D-343E11A37063}" presName="space" presStyleCnt="0"/>
      <dgm:spPr/>
    </dgm:pt>
    <dgm:pt modelId="{FA3C9B90-F155-4226-91E0-169A42DDC828}" type="pres">
      <dgm:prSet presAssocID="{6BE985C4-ACEA-4452-8487-C841DD4EB27D}" presName="composite" presStyleCnt="0"/>
      <dgm:spPr/>
    </dgm:pt>
    <dgm:pt modelId="{BACC5AD9-67E9-46BC-AA69-8A5CC9799F56}" type="pres">
      <dgm:prSet presAssocID="{6BE985C4-ACEA-4452-8487-C841DD4EB27D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4BDF25F-7700-4A9F-8011-074A6DF3BCF3}" type="pres">
      <dgm:prSet presAssocID="{6BE985C4-ACEA-4452-8487-C841DD4EB27D}" presName="desTx" presStyleLbl="alignAccFollow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CB316D-6CBC-4027-91FD-A200AE998D1A}" type="pres">
      <dgm:prSet presAssocID="{AB2E64FB-99CD-4368-91B3-8A1E77924D32}" presName="space" presStyleCnt="0"/>
      <dgm:spPr/>
    </dgm:pt>
    <dgm:pt modelId="{A85C262B-F72A-4841-B832-200A884BADF8}" type="pres">
      <dgm:prSet presAssocID="{6934910A-DACF-4F67-A19B-A8FBF2FAED35}" presName="composite" presStyleCnt="0"/>
      <dgm:spPr/>
    </dgm:pt>
    <dgm:pt modelId="{6B7F6F69-C50A-42EA-B5A7-07097B44E801}" type="pres">
      <dgm:prSet presAssocID="{6934910A-DACF-4F67-A19B-A8FBF2FAED35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C184BC3-B360-48ED-9016-06E783D3289C}" type="pres">
      <dgm:prSet presAssocID="{6934910A-DACF-4F67-A19B-A8FBF2FAED35}" presName="desTx" presStyleLbl="alignAccFollow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88FBB9-78E7-429F-BDB8-797F1EBCD230}" type="pres">
      <dgm:prSet presAssocID="{30FD90DF-C156-4D24-AD7C-E105AD8DFBB7}" presName="space" presStyleCnt="0"/>
      <dgm:spPr/>
    </dgm:pt>
    <dgm:pt modelId="{71A1A844-CE97-4778-A8C4-3032BE43EEA4}" type="pres">
      <dgm:prSet presAssocID="{5C2D0A1E-3917-41CE-B96F-35459B247925}" presName="composite" presStyleCnt="0"/>
      <dgm:spPr/>
    </dgm:pt>
    <dgm:pt modelId="{2858307D-EB9F-42F2-8F48-51CBF5C22816}" type="pres">
      <dgm:prSet presAssocID="{5C2D0A1E-3917-41CE-B96F-35459B247925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FACF16-DB5A-4922-A4FC-4747A3F1ADD0}" type="pres">
      <dgm:prSet presAssocID="{5C2D0A1E-3917-41CE-B96F-35459B247925}" presName="desTx" presStyleLbl="alignAccFollow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6B48D6-3E7E-4D3B-B8E3-4E90EFD0D63A}" type="presOf" srcId="{955568FB-6E97-4889-A0B3-EC790C5C2A68}" destId="{8EFD2D51-F236-4557-BB34-6C5DD122079C}" srcOrd="0" destOrd="0" presId="urn:microsoft.com/office/officeart/2005/8/layout/hList1"/>
    <dgm:cxn modelId="{C288D82A-D1FC-4EB3-9DC2-08F73DC569DC}" srcId="{955568FB-6E97-4889-A0B3-EC790C5C2A68}" destId="{2167C5FB-C740-4B60-85DC-61C190D24A1A}" srcOrd="0" destOrd="0" parTransId="{7FAD6D85-2D46-4B0B-885C-3D3CE73D6FE6}" sibTransId="{C5C21EC2-6FB5-4E27-86F8-539E58995ABB}"/>
    <dgm:cxn modelId="{4C3BC84B-EEB2-4C41-AA65-304502F0646C}" srcId="{BD5EE015-F5B1-4254-9F9A-E2C25E1345CE}" destId="{6934910A-DACF-4F67-A19B-A8FBF2FAED35}" srcOrd="2" destOrd="0" parTransId="{ACADCF2B-F48F-4D93-8D4A-0685A4972E63}" sibTransId="{30FD90DF-C156-4D24-AD7C-E105AD8DFBB7}"/>
    <dgm:cxn modelId="{41D18B26-5E79-4947-9F41-8F9473BF733D}" srcId="{955568FB-6E97-4889-A0B3-EC790C5C2A68}" destId="{11F23EA7-79C1-424A-ABDA-7CB75802A45D}" srcOrd="1" destOrd="0" parTransId="{87EC43BB-7710-4A38-8A44-606FBB66F02E}" sibTransId="{9742C310-D99A-4563-A013-4C833F307FE1}"/>
    <dgm:cxn modelId="{5169530F-1337-4B91-BC54-DC28E91750E1}" type="presOf" srcId="{6BE985C4-ACEA-4452-8487-C841DD4EB27D}" destId="{BACC5AD9-67E9-46BC-AA69-8A5CC9799F56}" srcOrd="0" destOrd="0" presId="urn:microsoft.com/office/officeart/2005/8/layout/hList1"/>
    <dgm:cxn modelId="{073E4A68-243F-4FBB-BBCA-165F100BB421}" type="presOf" srcId="{5C2D0A1E-3917-41CE-B96F-35459B247925}" destId="{2858307D-EB9F-42F2-8F48-51CBF5C22816}" srcOrd="0" destOrd="0" presId="urn:microsoft.com/office/officeart/2005/8/layout/hList1"/>
    <dgm:cxn modelId="{6750AA10-0626-430A-A382-5D8D9D187687}" type="presOf" srcId="{AB944CC7-EF77-4617-9C12-2A8745E200BC}" destId="{D4BDF25F-7700-4A9F-8011-074A6DF3BCF3}" srcOrd="0" destOrd="1" presId="urn:microsoft.com/office/officeart/2005/8/layout/hList1"/>
    <dgm:cxn modelId="{B52AA49E-D0D7-480C-B2C8-B91F9340CCF5}" srcId="{BD5EE015-F5B1-4254-9F9A-E2C25E1345CE}" destId="{6BE985C4-ACEA-4452-8487-C841DD4EB27D}" srcOrd="1" destOrd="0" parTransId="{5C6C8637-BB16-49E1-922D-870F4AF91F5C}" sibTransId="{AB2E64FB-99CD-4368-91B3-8A1E77924D32}"/>
    <dgm:cxn modelId="{9A87F77A-F9DB-4323-976F-4F18FE78C1BE}" type="presOf" srcId="{9BBF5EF5-9E3B-4245-BFDB-EEA8F7EDA7C2}" destId="{4C184BC3-B360-48ED-9016-06E783D3289C}" srcOrd="0" destOrd="0" presId="urn:microsoft.com/office/officeart/2005/8/layout/hList1"/>
    <dgm:cxn modelId="{4A1CC537-5890-46E1-A0BF-505931708483}" srcId="{6BE985C4-ACEA-4452-8487-C841DD4EB27D}" destId="{FC507679-370F-4D77-A30C-529D9EB8D337}" srcOrd="0" destOrd="0" parTransId="{76D04B0C-B776-4762-B463-10F1D92385AF}" sibTransId="{702FC760-A39C-42B9-A98C-0E0D72D146E4}"/>
    <dgm:cxn modelId="{6BB7388C-1AF9-4803-A87A-3704D539F96C}" srcId="{6BE985C4-ACEA-4452-8487-C841DD4EB27D}" destId="{AB944CC7-EF77-4617-9C12-2A8745E200BC}" srcOrd="1" destOrd="0" parTransId="{9E28E986-0CAF-4ABA-8AED-07FA62BC426C}" sibTransId="{DBC83419-60F8-4E3F-8272-86C2464EA36D}"/>
    <dgm:cxn modelId="{307D0360-7E8E-49BF-8955-650B6009EBED}" type="presOf" srcId="{BD5EE015-F5B1-4254-9F9A-E2C25E1345CE}" destId="{DB1771B1-3205-4DD9-801B-EE27CDB2B0A4}" srcOrd="0" destOrd="0" presId="urn:microsoft.com/office/officeart/2005/8/layout/hList1"/>
    <dgm:cxn modelId="{1098A29D-617C-4E53-A655-54B790E0A147}" type="presOf" srcId="{11F23EA7-79C1-424A-ABDA-7CB75802A45D}" destId="{4B6AC7FD-3DCA-42B9-8540-F51A7DA0A454}" srcOrd="0" destOrd="1" presId="urn:microsoft.com/office/officeart/2005/8/layout/hList1"/>
    <dgm:cxn modelId="{26200A67-8B43-4896-9866-EF9F19E9AF69}" type="presOf" srcId="{2167C5FB-C740-4B60-85DC-61C190D24A1A}" destId="{4B6AC7FD-3DCA-42B9-8540-F51A7DA0A454}" srcOrd="0" destOrd="0" presId="urn:microsoft.com/office/officeart/2005/8/layout/hList1"/>
    <dgm:cxn modelId="{89CC16AD-92FD-4A3C-876E-474CCC2C60FD}" srcId="{6934910A-DACF-4F67-A19B-A8FBF2FAED35}" destId="{6EDA098F-08A8-4CE5-9441-6F9D2BE6D53F}" srcOrd="1" destOrd="0" parTransId="{711C08CE-DC17-4D42-8695-9F7E2EBD9539}" sibTransId="{17D9C54F-3F19-4E17-ABFB-ED3E0F0DBA80}"/>
    <dgm:cxn modelId="{F22C77D2-04CE-4E92-B175-44B280D4DFEE}" srcId="{BD5EE015-F5B1-4254-9F9A-E2C25E1345CE}" destId="{955568FB-6E97-4889-A0B3-EC790C5C2A68}" srcOrd="0" destOrd="0" parTransId="{4A36A48F-DD12-4B91-AE82-ABF1877F22A4}" sibTransId="{C5C1A3E5-66E2-4D9C-B46D-343E11A37063}"/>
    <dgm:cxn modelId="{8AB8AAA7-4B22-4381-A9C1-970CDFFB2D35}" type="presOf" srcId="{4B211A43-3BAB-434C-8CEA-4771F4FB2AF6}" destId="{38FACF16-DB5A-4922-A4FC-4747A3F1ADD0}" srcOrd="0" destOrd="0" presId="urn:microsoft.com/office/officeart/2005/8/layout/hList1"/>
    <dgm:cxn modelId="{D7E0957E-46C2-4F59-8540-BE64C48095D2}" srcId="{5C2D0A1E-3917-41CE-B96F-35459B247925}" destId="{4B211A43-3BAB-434C-8CEA-4771F4FB2AF6}" srcOrd="0" destOrd="0" parTransId="{54946A0E-E6FE-47BC-9C78-72E8F7787311}" sibTransId="{FC81FB46-ABC6-4C91-80D7-3AECCF03CD2C}"/>
    <dgm:cxn modelId="{100CE8C5-34B6-4ABC-994A-49A4CF13731C}" srcId="{6934910A-DACF-4F67-A19B-A8FBF2FAED35}" destId="{9BBF5EF5-9E3B-4245-BFDB-EEA8F7EDA7C2}" srcOrd="0" destOrd="0" parTransId="{F0636EF4-A36E-407F-9AC7-774F778FA7AE}" sibTransId="{336F2D3B-377D-4BE0-9A79-47B01C7E09A5}"/>
    <dgm:cxn modelId="{8FCC4DA9-7487-4B32-A5C1-DA5AE226A3A0}" srcId="{BD5EE015-F5B1-4254-9F9A-E2C25E1345CE}" destId="{5C2D0A1E-3917-41CE-B96F-35459B247925}" srcOrd="3" destOrd="0" parTransId="{B49E74CA-79F3-4501-A50D-E61E72F2AE72}" sibTransId="{DEEA9FA6-574E-46CC-B291-4046CFB1305C}"/>
    <dgm:cxn modelId="{8358D1DD-2E29-4278-AD39-2496B849BDBE}" type="presOf" srcId="{FC507679-370F-4D77-A30C-529D9EB8D337}" destId="{D4BDF25F-7700-4A9F-8011-074A6DF3BCF3}" srcOrd="0" destOrd="0" presId="urn:microsoft.com/office/officeart/2005/8/layout/hList1"/>
    <dgm:cxn modelId="{3F4F0D97-CBFD-44D1-B7DC-BE804A927A0A}" type="presOf" srcId="{6934910A-DACF-4F67-A19B-A8FBF2FAED35}" destId="{6B7F6F69-C50A-42EA-B5A7-07097B44E801}" srcOrd="0" destOrd="0" presId="urn:microsoft.com/office/officeart/2005/8/layout/hList1"/>
    <dgm:cxn modelId="{1796388D-2915-49B9-8674-A8958EC69807}" type="presOf" srcId="{6EDA098F-08A8-4CE5-9441-6F9D2BE6D53F}" destId="{4C184BC3-B360-48ED-9016-06E783D3289C}" srcOrd="0" destOrd="1" presId="urn:microsoft.com/office/officeart/2005/8/layout/hList1"/>
    <dgm:cxn modelId="{B651F68D-92A0-4E31-B484-8766A3F69C02}" type="presParOf" srcId="{DB1771B1-3205-4DD9-801B-EE27CDB2B0A4}" destId="{FD0B65F4-4EBC-4436-A5BA-FEFBF3670568}" srcOrd="0" destOrd="0" presId="urn:microsoft.com/office/officeart/2005/8/layout/hList1"/>
    <dgm:cxn modelId="{02A66BE3-E740-4DC8-B5EC-EF69828C50AE}" type="presParOf" srcId="{FD0B65F4-4EBC-4436-A5BA-FEFBF3670568}" destId="{8EFD2D51-F236-4557-BB34-6C5DD122079C}" srcOrd="0" destOrd="0" presId="urn:microsoft.com/office/officeart/2005/8/layout/hList1"/>
    <dgm:cxn modelId="{43D5F752-7EB9-4433-A5E6-B1306177CB96}" type="presParOf" srcId="{FD0B65F4-4EBC-4436-A5BA-FEFBF3670568}" destId="{4B6AC7FD-3DCA-42B9-8540-F51A7DA0A454}" srcOrd="1" destOrd="0" presId="urn:microsoft.com/office/officeart/2005/8/layout/hList1"/>
    <dgm:cxn modelId="{962261F8-CA12-4980-851E-2779DDEB9D9B}" type="presParOf" srcId="{DB1771B1-3205-4DD9-801B-EE27CDB2B0A4}" destId="{A636469C-2360-4390-953C-7F0FF09F3A43}" srcOrd="1" destOrd="0" presId="urn:microsoft.com/office/officeart/2005/8/layout/hList1"/>
    <dgm:cxn modelId="{DB0ABE2E-057A-4469-9847-F107904BE5AE}" type="presParOf" srcId="{DB1771B1-3205-4DD9-801B-EE27CDB2B0A4}" destId="{FA3C9B90-F155-4226-91E0-169A42DDC828}" srcOrd="2" destOrd="0" presId="urn:microsoft.com/office/officeart/2005/8/layout/hList1"/>
    <dgm:cxn modelId="{5F831608-D2B0-4440-BE1F-5671AA718FDE}" type="presParOf" srcId="{FA3C9B90-F155-4226-91E0-169A42DDC828}" destId="{BACC5AD9-67E9-46BC-AA69-8A5CC9799F56}" srcOrd="0" destOrd="0" presId="urn:microsoft.com/office/officeart/2005/8/layout/hList1"/>
    <dgm:cxn modelId="{3905C4C4-6B97-4BF9-B3C6-269D9EE55ABD}" type="presParOf" srcId="{FA3C9B90-F155-4226-91E0-169A42DDC828}" destId="{D4BDF25F-7700-4A9F-8011-074A6DF3BCF3}" srcOrd="1" destOrd="0" presId="urn:microsoft.com/office/officeart/2005/8/layout/hList1"/>
    <dgm:cxn modelId="{80494D55-FB53-41AA-A5A1-391F80B06F14}" type="presParOf" srcId="{DB1771B1-3205-4DD9-801B-EE27CDB2B0A4}" destId="{F8CB316D-6CBC-4027-91FD-A200AE998D1A}" srcOrd="3" destOrd="0" presId="urn:microsoft.com/office/officeart/2005/8/layout/hList1"/>
    <dgm:cxn modelId="{0CD25416-1993-40F7-8A4E-CDA4722C80ED}" type="presParOf" srcId="{DB1771B1-3205-4DD9-801B-EE27CDB2B0A4}" destId="{A85C262B-F72A-4841-B832-200A884BADF8}" srcOrd="4" destOrd="0" presId="urn:microsoft.com/office/officeart/2005/8/layout/hList1"/>
    <dgm:cxn modelId="{8E68D74C-1FA9-4C6F-9D44-D4C9124AD903}" type="presParOf" srcId="{A85C262B-F72A-4841-B832-200A884BADF8}" destId="{6B7F6F69-C50A-42EA-B5A7-07097B44E801}" srcOrd="0" destOrd="0" presId="urn:microsoft.com/office/officeart/2005/8/layout/hList1"/>
    <dgm:cxn modelId="{3D067ACC-7A73-4468-B8B2-0275282486A8}" type="presParOf" srcId="{A85C262B-F72A-4841-B832-200A884BADF8}" destId="{4C184BC3-B360-48ED-9016-06E783D3289C}" srcOrd="1" destOrd="0" presId="urn:microsoft.com/office/officeart/2005/8/layout/hList1"/>
    <dgm:cxn modelId="{F4E452B6-66BD-4679-8BA5-47C120742BD7}" type="presParOf" srcId="{DB1771B1-3205-4DD9-801B-EE27CDB2B0A4}" destId="{B788FBB9-78E7-429F-BDB8-797F1EBCD230}" srcOrd="5" destOrd="0" presId="urn:microsoft.com/office/officeart/2005/8/layout/hList1"/>
    <dgm:cxn modelId="{BCE98BEB-1B60-4E9D-A907-689D35AC2BF4}" type="presParOf" srcId="{DB1771B1-3205-4DD9-801B-EE27CDB2B0A4}" destId="{71A1A844-CE97-4778-A8C4-3032BE43EEA4}" srcOrd="6" destOrd="0" presId="urn:microsoft.com/office/officeart/2005/8/layout/hList1"/>
    <dgm:cxn modelId="{4E76FDA0-59C2-45B3-8DE7-45CEA9640209}" type="presParOf" srcId="{71A1A844-CE97-4778-A8C4-3032BE43EEA4}" destId="{2858307D-EB9F-42F2-8F48-51CBF5C22816}" srcOrd="0" destOrd="0" presId="urn:microsoft.com/office/officeart/2005/8/layout/hList1"/>
    <dgm:cxn modelId="{98663B08-F97C-4B6E-8F45-166215AE9EFA}" type="presParOf" srcId="{71A1A844-CE97-4778-A8C4-3032BE43EEA4}" destId="{38FACF16-DB5A-4922-A4FC-4747A3F1ADD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6301619-4F0F-451A-B663-536529A1C426}" type="doc">
      <dgm:prSet loTypeId="urn:microsoft.com/office/officeart/2005/8/layout/cycle8" loCatId="cycle" qsTypeId="urn:microsoft.com/office/officeart/2005/8/quickstyle/simple1" qsCatId="simple" csTypeId="urn:microsoft.com/office/officeart/2005/8/colors/accent1_2" csCatId="accent1" phldr="1"/>
      <dgm:spPr/>
    </dgm:pt>
    <dgm:pt modelId="{6A63D26A-A0A3-401E-A874-EDC4C49F8C0E}">
      <dgm:prSet phldrT="[Text]"/>
      <dgm:spPr/>
      <dgm:t>
        <a:bodyPr/>
        <a:lstStyle/>
        <a:p>
          <a:pPr algn="ctr"/>
          <a:r>
            <a:rPr lang="cs-CZ" dirty="0" smtClean="0"/>
            <a:t>Rasistické teorie o  nadřazenosti árijské rasy</a:t>
          </a:r>
          <a:endParaRPr lang="cs-CZ" dirty="0"/>
        </a:p>
      </dgm:t>
    </dgm:pt>
    <dgm:pt modelId="{7A391F14-0B09-46EF-992C-FC2CDE0702AF}" type="parTrans" cxnId="{D8B8FECD-FC70-46DE-BBEC-EA4494F33814}">
      <dgm:prSet/>
      <dgm:spPr/>
      <dgm:t>
        <a:bodyPr/>
        <a:lstStyle/>
        <a:p>
          <a:pPr algn="ctr"/>
          <a:endParaRPr lang="cs-CZ"/>
        </a:p>
      </dgm:t>
    </dgm:pt>
    <dgm:pt modelId="{8947AAA9-FF5F-44E6-BAF6-6F644F033DB6}" type="sibTrans" cxnId="{D8B8FECD-FC70-46DE-BBEC-EA4494F33814}">
      <dgm:prSet/>
      <dgm:spPr/>
      <dgm:t>
        <a:bodyPr/>
        <a:lstStyle/>
        <a:p>
          <a:pPr algn="ctr"/>
          <a:endParaRPr lang="cs-CZ"/>
        </a:p>
      </dgm:t>
    </dgm:pt>
    <dgm:pt modelId="{2CF927C2-45D8-45AB-81E7-781B751122A8}">
      <dgm:prSet phldrT="[Text]"/>
      <dgm:spPr/>
      <dgm:t>
        <a:bodyPr/>
        <a:lstStyle/>
        <a:p>
          <a:pPr algn="ctr"/>
          <a:r>
            <a:rPr lang="cs-CZ" dirty="0" smtClean="0"/>
            <a:t>Konflikt mezi nižší a vyšší rasou řešený likvidací nižší rasy</a:t>
          </a:r>
          <a:endParaRPr lang="cs-CZ" dirty="0"/>
        </a:p>
      </dgm:t>
    </dgm:pt>
    <dgm:pt modelId="{3AF46904-2451-4A44-AC59-5F3AC57DE5DA}" type="parTrans" cxnId="{E3053BA2-DC0E-428F-AC19-AD1DB0FE81A7}">
      <dgm:prSet/>
      <dgm:spPr/>
      <dgm:t>
        <a:bodyPr/>
        <a:lstStyle/>
        <a:p>
          <a:pPr algn="ctr"/>
          <a:endParaRPr lang="cs-CZ"/>
        </a:p>
      </dgm:t>
    </dgm:pt>
    <dgm:pt modelId="{7E81F5C3-ACB5-42F7-8433-4CA1EB56FF56}" type="sibTrans" cxnId="{E3053BA2-DC0E-428F-AC19-AD1DB0FE81A7}">
      <dgm:prSet/>
      <dgm:spPr/>
      <dgm:t>
        <a:bodyPr/>
        <a:lstStyle/>
        <a:p>
          <a:pPr algn="ctr"/>
          <a:endParaRPr lang="cs-CZ"/>
        </a:p>
      </dgm:t>
    </dgm:pt>
    <dgm:pt modelId="{CED724DF-80E0-4D60-BDDD-E94EB3101AAE}">
      <dgm:prSet phldrT="[Text]"/>
      <dgm:spPr/>
      <dgm:t>
        <a:bodyPr/>
        <a:lstStyle/>
        <a:p>
          <a:pPr algn="ctr"/>
          <a:r>
            <a:rPr lang="cs-CZ" dirty="0" smtClean="0"/>
            <a:t>Koncepce fašistického státu (zahrnující vůdcovský princip)</a:t>
          </a:r>
          <a:endParaRPr lang="cs-CZ" dirty="0"/>
        </a:p>
      </dgm:t>
    </dgm:pt>
    <dgm:pt modelId="{F37C399F-D15A-4654-8317-E9F07B57CB6D}" type="sibTrans" cxnId="{1B9B4A1A-7951-49EA-A787-7F7EE917A04D}">
      <dgm:prSet/>
      <dgm:spPr/>
      <dgm:t>
        <a:bodyPr/>
        <a:lstStyle/>
        <a:p>
          <a:pPr algn="ctr"/>
          <a:endParaRPr lang="cs-CZ"/>
        </a:p>
      </dgm:t>
    </dgm:pt>
    <dgm:pt modelId="{832D8A08-B80B-4F96-83D4-07E0DC36E85A}" type="parTrans" cxnId="{1B9B4A1A-7951-49EA-A787-7F7EE917A04D}">
      <dgm:prSet/>
      <dgm:spPr/>
      <dgm:t>
        <a:bodyPr/>
        <a:lstStyle/>
        <a:p>
          <a:pPr algn="ctr"/>
          <a:endParaRPr lang="cs-CZ"/>
        </a:p>
      </dgm:t>
    </dgm:pt>
    <dgm:pt modelId="{63081A2A-38E9-431E-8C5B-8DFF201A6317}" type="pres">
      <dgm:prSet presAssocID="{56301619-4F0F-451A-B663-536529A1C426}" presName="compositeShape" presStyleCnt="0">
        <dgm:presLayoutVars>
          <dgm:chMax val="7"/>
          <dgm:dir/>
          <dgm:resizeHandles val="exact"/>
        </dgm:presLayoutVars>
      </dgm:prSet>
      <dgm:spPr/>
    </dgm:pt>
    <dgm:pt modelId="{5014D108-D0BD-4D95-8B98-AA58C621D4D9}" type="pres">
      <dgm:prSet presAssocID="{56301619-4F0F-451A-B663-536529A1C426}" presName="wedge1" presStyleLbl="node1" presStyleIdx="0" presStyleCnt="3"/>
      <dgm:spPr/>
      <dgm:t>
        <a:bodyPr/>
        <a:lstStyle/>
        <a:p>
          <a:endParaRPr lang="cs-CZ"/>
        </a:p>
      </dgm:t>
    </dgm:pt>
    <dgm:pt modelId="{4B2F19DA-6B1A-456E-BD9E-9D65BECD36F1}" type="pres">
      <dgm:prSet presAssocID="{56301619-4F0F-451A-B663-536529A1C426}" presName="dummy1a" presStyleCnt="0"/>
      <dgm:spPr/>
    </dgm:pt>
    <dgm:pt modelId="{3BCB6684-5F9F-45EB-B1D6-59D4E6F95801}" type="pres">
      <dgm:prSet presAssocID="{56301619-4F0F-451A-B663-536529A1C426}" presName="dummy1b" presStyleCnt="0"/>
      <dgm:spPr/>
    </dgm:pt>
    <dgm:pt modelId="{59A4E523-CF21-4B36-AAAC-FAF067331724}" type="pres">
      <dgm:prSet presAssocID="{56301619-4F0F-451A-B663-536529A1C42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88AC6-F9A7-4FB6-B7D5-9EB6869B94DE}" type="pres">
      <dgm:prSet presAssocID="{56301619-4F0F-451A-B663-536529A1C426}" presName="wedge2" presStyleLbl="node1" presStyleIdx="1" presStyleCnt="3"/>
      <dgm:spPr/>
      <dgm:t>
        <a:bodyPr/>
        <a:lstStyle/>
        <a:p>
          <a:endParaRPr lang="cs-CZ"/>
        </a:p>
      </dgm:t>
    </dgm:pt>
    <dgm:pt modelId="{E1A9873B-98EC-4EB6-9363-8273867391AB}" type="pres">
      <dgm:prSet presAssocID="{56301619-4F0F-451A-B663-536529A1C426}" presName="dummy2a" presStyleCnt="0"/>
      <dgm:spPr/>
    </dgm:pt>
    <dgm:pt modelId="{E2E15F1B-5FEB-4C5C-BDBE-25C75BA2AE5C}" type="pres">
      <dgm:prSet presAssocID="{56301619-4F0F-451A-B663-536529A1C426}" presName="dummy2b" presStyleCnt="0"/>
      <dgm:spPr/>
    </dgm:pt>
    <dgm:pt modelId="{4A871B51-C496-46C9-962E-8E32992F04D3}" type="pres">
      <dgm:prSet presAssocID="{56301619-4F0F-451A-B663-536529A1C42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D66A0A-C601-40BF-8F77-BEC7C5BCCE57}" type="pres">
      <dgm:prSet presAssocID="{56301619-4F0F-451A-B663-536529A1C426}" presName="wedge3" presStyleLbl="node1" presStyleIdx="2" presStyleCnt="3" custScaleX="101947" custScaleY="100132" custLinFactNeighborX="1407" custLinFactNeighborY="1861"/>
      <dgm:spPr/>
      <dgm:t>
        <a:bodyPr/>
        <a:lstStyle/>
        <a:p>
          <a:endParaRPr lang="cs-CZ"/>
        </a:p>
      </dgm:t>
    </dgm:pt>
    <dgm:pt modelId="{14BCEF2E-2067-444A-AF03-A7222339CC93}" type="pres">
      <dgm:prSet presAssocID="{56301619-4F0F-451A-B663-536529A1C426}" presName="dummy3a" presStyleCnt="0"/>
      <dgm:spPr/>
    </dgm:pt>
    <dgm:pt modelId="{0FFC9210-AB41-4015-AC01-79E12A6CA5E4}" type="pres">
      <dgm:prSet presAssocID="{56301619-4F0F-451A-B663-536529A1C426}" presName="dummy3b" presStyleCnt="0"/>
      <dgm:spPr/>
    </dgm:pt>
    <dgm:pt modelId="{C3F3C9EB-FD85-47E0-9734-A0652806D656}" type="pres">
      <dgm:prSet presAssocID="{56301619-4F0F-451A-B663-536529A1C42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DCD716-63EC-45B2-8D5E-3E55AD0E0844}" type="pres">
      <dgm:prSet presAssocID="{8947AAA9-FF5F-44E6-BAF6-6F644F033DB6}" presName="arrowWedge1" presStyleLbl="fgSibTrans2D1" presStyleIdx="0" presStyleCnt="3"/>
      <dgm:spPr/>
    </dgm:pt>
    <dgm:pt modelId="{D90368E9-A89F-4B78-B51C-34DABFA5FF06}" type="pres">
      <dgm:prSet presAssocID="{7E81F5C3-ACB5-42F7-8433-4CA1EB56FF56}" presName="arrowWedge2" presStyleLbl="fgSibTrans2D1" presStyleIdx="1" presStyleCnt="3"/>
      <dgm:spPr/>
    </dgm:pt>
    <dgm:pt modelId="{94A5DE45-6E3B-4D18-B657-73F7FD438FE6}" type="pres">
      <dgm:prSet presAssocID="{F37C399F-D15A-4654-8317-E9F07B57CB6D}" presName="arrowWedge3" presStyleLbl="fgSibTrans2D1" presStyleIdx="2" presStyleCnt="3"/>
      <dgm:spPr/>
    </dgm:pt>
  </dgm:ptLst>
  <dgm:cxnLst>
    <dgm:cxn modelId="{AD0CD43E-33F0-465E-BAFB-8D6A24A769DA}" type="presOf" srcId="{CED724DF-80E0-4D60-BDDD-E94EB3101AAE}" destId="{C3F3C9EB-FD85-47E0-9734-A0652806D656}" srcOrd="1" destOrd="0" presId="urn:microsoft.com/office/officeart/2005/8/layout/cycle8"/>
    <dgm:cxn modelId="{D8B8FECD-FC70-46DE-BBEC-EA4494F33814}" srcId="{56301619-4F0F-451A-B663-536529A1C426}" destId="{6A63D26A-A0A3-401E-A874-EDC4C49F8C0E}" srcOrd="0" destOrd="0" parTransId="{7A391F14-0B09-46EF-992C-FC2CDE0702AF}" sibTransId="{8947AAA9-FF5F-44E6-BAF6-6F644F033DB6}"/>
    <dgm:cxn modelId="{E3053BA2-DC0E-428F-AC19-AD1DB0FE81A7}" srcId="{56301619-4F0F-451A-B663-536529A1C426}" destId="{2CF927C2-45D8-45AB-81E7-781B751122A8}" srcOrd="1" destOrd="0" parTransId="{3AF46904-2451-4A44-AC59-5F3AC57DE5DA}" sibTransId="{7E81F5C3-ACB5-42F7-8433-4CA1EB56FF56}"/>
    <dgm:cxn modelId="{1B9B4A1A-7951-49EA-A787-7F7EE917A04D}" srcId="{56301619-4F0F-451A-B663-536529A1C426}" destId="{CED724DF-80E0-4D60-BDDD-E94EB3101AAE}" srcOrd="2" destOrd="0" parTransId="{832D8A08-B80B-4F96-83D4-07E0DC36E85A}" sibTransId="{F37C399F-D15A-4654-8317-E9F07B57CB6D}"/>
    <dgm:cxn modelId="{6EA8228A-8B2E-4B1A-8AFD-F3E3183EE312}" type="presOf" srcId="{2CF927C2-45D8-45AB-81E7-781B751122A8}" destId="{4A871B51-C496-46C9-962E-8E32992F04D3}" srcOrd="1" destOrd="0" presId="urn:microsoft.com/office/officeart/2005/8/layout/cycle8"/>
    <dgm:cxn modelId="{7EB73E70-10A9-4792-9E17-ED5263CCA81B}" type="presOf" srcId="{2CF927C2-45D8-45AB-81E7-781B751122A8}" destId="{04688AC6-F9A7-4FB6-B7D5-9EB6869B94DE}" srcOrd="0" destOrd="0" presId="urn:microsoft.com/office/officeart/2005/8/layout/cycle8"/>
    <dgm:cxn modelId="{5C2F3DF7-7C63-448F-9837-8016B857C687}" type="presOf" srcId="{6A63D26A-A0A3-401E-A874-EDC4C49F8C0E}" destId="{59A4E523-CF21-4B36-AAAC-FAF067331724}" srcOrd="1" destOrd="0" presId="urn:microsoft.com/office/officeart/2005/8/layout/cycle8"/>
    <dgm:cxn modelId="{E0119EA8-E674-438A-AC05-0309469B986E}" type="presOf" srcId="{6A63D26A-A0A3-401E-A874-EDC4C49F8C0E}" destId="{5014D108-D0BD-4D95-8B98-AA58C621D4D9}" srcOrd="0" destOrd="0" presId="urn:microsoft.com/office/officeart/2005/8/layout/cycle8"/>
    <dgm:cxn modelId="{146A0CBB-5B39-4C6F-8B84-AD462C1E40C3}" type="presOf" srcId="{CED724DF-80E0-4D60-BDDD-E94EB3101AAE}" destId="{F1D66A0A-C601-40BF-8F77-BEC7C5BCCE57}" srcOrd="0" destOrd="0" presId="urn:microsoft.com/office/officeart/2005/8/layout/cycle8"/>
    <dgm:cxn modelId="{E0DBF56C-3885-438B-B83C-0C951C460FBA}" type="presOf" srcId="{56301619-4F0F-451A-B663-536529A1C426}" destId="{63081A2A-38E9-431E-8C5B-8DFF201A6317}" srcOrd="0" destOrd="0" presId="urn:microsoft.com/office/officeart/2005/8/layout/cycle8"/>
    <dgm:cxn modelId="{12A4649E-A672-4B36-9194-4F60977B0E28}" type="presParOf" srcId="{63081A2A-38E9-431E-8C5B-8DFF201A6317}" destId="{5014D108-D0BD-4D95-8B98-AA58C621D4D9}" srcOrd="0" destOrd="0" presId="urn:microsoft.com/office/officeart/2005/8/layout/cycle8"/>
    <dgm:cxn modelId="{605CD075-C4A6-4C40-AB0B-FAE3ACC16D7A}" type="presParOf" srcId="{63081A2A-38E9-431E-8C5B-8DFF201A6317}" destId="{4B2F19DA-6B1A-456E-BD9E-9D65BECD36F1}" srcOrd="1" destOrd="0" presId="urn:microsoft.com/office/officeart/2005/8/layout/cycle8"/>
    <dgm:cxn modelId="{1E383A5B-B1F1-41AC-882F-317793B191CA}" type="presParOf" srcId="{63081A2A-38E9-431E-8C5B-8DFF201A6317}" destId="{3BCB6684-5F9F-45EB-B1D6-59D4E6F95801}" srcOrd="2" destOrd="0" presId="urn:microsoft.com/office/officeart/2005/8/layout/cycle8"/>
    <dgm:cxn modelId="{F3B10DAE-684F-449E-89A5-F38C9FADB4E4}" type="presParOf" srcId="{63081A2A-38E9-431E-8C5B-8DFF201A6317}" destId="{59A4E523-CF21-4B36-AAAC-FAF067331724}" srcOrd="3" destOrd="0" presId="urn:microsoft.com/office/officeart/2005/8/layout/cycle8"/>
    <dgm:cxn modelId="{6C21A606-4C3B-4840-952F-49E2A790FA80}" type="presParOf" srcId="{63081A2A-38E9-431E-8C5B-8DFF201A6317}" destId="{04688AC6-F9A7-4FB6-B7D5-9EB6869B94DE}" srcOrd="4" destOrd="0" presId="urn:microsoft.com/office/officeart/2005/8/layout/cycle8"/>
    <dgm:cxn modelId="{CB7BB310-BAF9-4DCD-9484-6C1C868EE3CC}" type="presParOf" srcId="{63081A2A-38E9-431E-8C5B-8DFF201A6317}" destId="{E1A9873B-98EC-4EB6-9363-8273867391AB}" srcOrd="5" destOrd="0" presId="urn:microsoft.com/office/officeart/2005/8/layout/cycle8"/>
    <dgm:cxn modelId="{CE85B673-A49E-4CFA-A7D2-CED5BE1BEE0F}" type="presParOf" srcId="{63081A2A-38E9-431E-8C5B-8DFF201A6317}" destId="{E2E15F1B-5FEB-4C5C-BDBE-25C75BA2AE5C}" srcOrd="6" destOrd="0" presId="urn:microsoft.com/office/officeart/2005/8/layout/cycle8"/>
    <dgm:cxn modelId="{C0E7F3F2-8DAE-4932-B452-21746A797015}" type="presParOf" srcId="{63081A2A-38E9-431E-8C5B-8DFF201A6317}" destId="{4A871B51-C496-46C9-962E-8E32992F04D3}" srcOrd="7" destOrd="0" presId="urn:microsoft.com/office/officeart/2005/8/layout/cycle8"/>
    <dgm:cxn modelId="{2D10BC45-2D3E-4FF7-B640-DBBB44130D6E}" type="presParOf" srcId="{63081A2A-38E9-431E-8C5B-8DFF201A6317}" destId="{F1D66A0A-C601-40BF-8F77-BEC7C5BCCE57}" srcOrd="8" destOrd="0" presId="urn:microsoft.com/office/officeart/2005/8/layout/cycle8"/>
    <dgm:cxn modelId="{271BCBB7-9764-47E3-A1D3-9D6AA2F49EBA}" type="presParOf" srcId="{63081A2A-38E9-431E-8C5B-8DFF201A6317}" destId="{14BCEF2E-2067-444A-AF03-A7222339CC93}" srcOrd="9" destOrd="0" presId="urn:microsoft.com/office/officeart/2005/8/layout/cycle8"/>
    <dgm:cxn modelId="{95EFE8FC-D7BC-4486-B4C4-D05B2078108F}" type="presParOf" srcId="{63081A2A-38E9-431E-8C5B-8DFF201A6317}" destId="{0FFC9210-AB41-4015-AC01-79E12A6CA5E4}" srcOrd="10" destOrd="0" presId="urn:microsoft.com/office/officeart/2005/8/layout/cycle8"/>
    <dgm:cxn modelId="{F17CD3F4-3BC8-4982-A8FE-703AF1869DF6}" type="presParOf" srcId="{63081A2A-38E9-431E-8C5B-8DFF201A6317}" destId="{C3F3C9EB-FD85-47E0-9734-A0652806D656}" srcOrd="11" destOrd="0" presId="urn:microsoft.com/office/officeart/2005/8/layout/cycle8"/>
    <dgm:cxn modelId="{D3565E38-3A27-4585-8339-A3A8AFD01262}" type="presParOf" srcId="{63081A2A-38E9-431E-8C5B-8DFF201A6317}" destId="{C7DCD716-63EC-45B2-8D5E-3E55AD0E0844}" srcOrd="12" destOrd="0" presId="urn:microsoft.com/office/officeart/2005/8/layout/cycle8"/>
    <dgm:cxn modelId="{0F3713B5-B2ED-485F-B210-D79EB2216B3A}" type="presParOf" srcId="{63081A2A-38E9-431E-8C5B-8DFF201A6317}" destId="{D90368E9-A89F-4B78-B51C-34DABFA5FF06}" srcOrd="13" destOrd="0" presId="urn:microsoft.com/office/officeart/2005/8/layout/cycle8"/>
    <dgm:cxn modelId="{708C86CB-78F2-44CE-94E9-70142F21BBF2}" type="presParOf" srcId="{63081A2A-38E9-431E-8C5B-8DFF201A6317}" destId="{94A5DE45-6E3B-4D18-B657-73F7FD438FE6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EFD2D51-F236-4557-BB34-6C5DD122079C}">
      <dsp:nvSpPr>
        <dsp:cNvPr id="0" name=""/>
        <dsp:cNvSpPr/>
      </dsp:nvSpPr>
      <dsp:spPr>
        <a:xfrm>
          <a:off x="3094" y="598717"/>
          <a:ext cx="1860500" cy="604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vysvětlovací</a:t>
          </a:r>
          <a:endParaRPr lang="cs-CZ" sz="2100" kern="1200" dirty="0"/>
        </a:p>
      </dsp:txBody>
      <dsp:txXfrm>
        <a:off x="3094" y="598717"/>
        <a:ext cx="1860500" cy="604800"/>
      </dsp:txXfrm>
    </dsp:sp>
    <dsp:sp modelId="{4B6AC7FD-3DCA-42B9-8540-F51A7DA0A454}">
      <dsp:nvSpPr>
        <dsp:cNvPr id="0" name=""/>
        <dsp:cNvSpPr/>
      </dsp:nvSpPr>
      <dsp:spPr>
        <a:xfrm>
          <a:off x="3094" y="1203517"/>
          <a:ext cx="1860500" cy="27237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Pomáhá vysvětlit politické události a jevy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Např. příčiny krizí</a:t>
          </a:r>
          <a:endParaRPr lang="cs-CZ" sz="1700" kern="1200" dirty="0"/>
        </a:p>
      </dsp:txBody>
      <dsp:txXfrm>
        <a:off x="3094" y="1203517"/>
        <a:ext cx="1860500" cy="2723726"/>
      </dsp:txXfrm>
    </dsp:sp>
    <dsp:sp modelId="{BACC5AD9-67E9-46BC-AA69-8A5CC9799F56}">
      <dsp:nvSpPr>
        <dsp:cNvPr id="0" name=""/>
        <dsp:cNvSpPr/>
      </dsp:nvSpPr>
      <dsp:spPr>
        <a:xfrm>
          <a:off x="2124064" y="598717"/>
          <a:ext cx="1860500" cy="604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hodnotící</a:t>
          </a:r>
          <a:endParaRPr lang="cs-CZ" sz="2100" kern="1200" dirty="0"/>
        </a:p>
      </dsp:txBody>
      <dsp:txXfrm>
        <a:off x="2124064" y="598717"/>
        <a:ext cx="1860500" cy="604800"/>
      </dsp:txXfrm>
    </dsp:sp>
    <dsp:sp modelId="{D4BDF25F-7700-4A9F-8011-074A6DF3BCF3}">
      <dsp:nvSpPr>
        <dsp:cNvPr id="0" name=""/>
        <dsp:cNvSpPr/>
      </dsp:nvSpPr>
      <dsp:spPr>
        <a:xfrm>
          <a:off x="2124064" y="1203517"/>
          <a:ext cx="1860500" cy="27237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hodnotový systém a jeho kritéria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Co je dobré a co zlé</a:t>
          </a:r>
          <a:endParaRPr lang="cs-CZ" sz="1700" kern="1200" dirty="0"/>
        </a:p>
      </dsp:txBody>
      <dsp:txXfrm>
        <a:off x="2124064" y="1203517"/>
        <a:ext cx="1860500" cy="2723726"/>
      </dsp:txXfrm>
    </dsp:sp>
    <dsp:sp modelId="{6B7F6F69-C50A-42EA-B5A7-07097B44E801}">
      <dsp:nvSpPr>
        <dsp:cNvPr id="0" name=""/>
        <dsp:cNvSpPr/>
      </dsp:nvSpPr>
      <dsp:spPr>
        <a:xfrm>
          <a:off x="4245035" y="598717"/>
          <a:ext cx="1860500" cy="604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orientační</a:t>
          </a:r>
          <a:endParaRPr lang="cs-CZ" sz="2100" kern="1200" dirty="0"/>
        </a:p>
      </dsp:txBody>
      <dsp:txXfrm>
        <a:off x="4245035" y="598717"/>
        <a:ext cx="1860500" cy="604800"/>
      </dsp:txXfrm>
    </dsp:sp>
    <dsp:sp modelId="{4C184BC3-B360-48ED-9016-06E783D3289C}">
      <dsp:nvSpPr>
        <dsp:cNvPr id="0" name=""/>
        <dsp:cNvSpPr/>
      </dsp:nvSpPr>
      <dsp:spPr>
        <a:xfrm>
          <a:off x="4245035" y="1203517"/>
          <a:ext cx="1860500" cy="27237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 poskytují stoupencům vědomí sounáležitosti k určité sociální skupině</a:t>
          </a:r>
          <a:endParaRPr lang="cs-CZ" sz="1700" kern="1200" dirty="0"/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700" kern="1200" dirty="0"/>
        </a:p>
      </dsp:txBody>
      <dsp:txXfrm>
        <a:off x="4245035" y="1203517"/>
        <a:ext cx="1860500" cy="2723726"/>
      </dsp:txXfrm>
    </dsp:sp>
    <dsp:sp modelId="{2858307D-EB9F-42F2-8F48-51CBF5C22816}">
      <dsp:nvSpPr>
        <dsp:cNvPr id="0" name=""/>
        <dsp:cNvSpPr/>
      </dsp:nvSpPr>
      <dsp:spPr>
        <a:xfrm>
          <a:off x="6366005" y="598717"/>
          <a:ext cx="1860500" cy="60480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62000"/>
                <a:satMod val="180000"/>
              </a:schemeClr>
            </a:gs>
            <a:gs pos="65000">
              <a:schemeClr val="accent1">
                <a:hueOff val="0"/>
                <a:satOff val="0"/>
                <a:lumOff val="0"/>
                <a:alphaOff val="0"/>
                <a:tint val="32000"/>
                <a:satMod val="2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23000"/>
                <a:satMod val="300000"/>
              </a:schemeClr>
            </a:gs>
          </a:gsLst>
          <a:lin ang="16200000" scaled="0"/>
        </a:gra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85344" rIns="149352" bIns="85344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/>
            <a:t>programová</a:t>
          </a:r>
          <a:endParaRPr lang="cs-CZ" sz="2100" kern="1200" dirty="0"/>
        </a:p>
      </dsp:txBody>
      <dsp:txXfrm>
        <a:off x="6366005" y="598717"/>
        <a:ext cx="1860500" cy="604800"/>
      </dsp:txXfrm>
    </dsp:sp>
    <dsp:sp modelId="{38FACF16-DB5A-4922-A4FC-4747A3F1ADD0}">
      <dsp:nvSpPr>
        <dsp:cNvPr id="0" name=""/>
        <dsp:cNvSpPr/>
      </dsp:nvSpPr>
      <dsp:spPr>
        <a:xfrm>
          <a:off x="6366005" y="1203517"/>
          <a:ext cx="1860500" cy="27237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678" tIns="90678" rIns="120904" bIns="136017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700" kern="1200" dirty="0" smtClean="0"/>
            <a:t>Základní rysy politického programu a cíle politické činnosti</a:t>
          </a:r>
          <a:endParaRPr lang="cs-CZ" sz="1700" kern="1200" dirty="0"/>
        </a:p>
      </dsp:txBody>
      <dsp:txXfrm>
        <a:off x="6366005" y="1203517"/>
        <a:ext cx="1860500" cy="272372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14D108-D0BD-4D95-8B98-AA58C621D4D9}">
      <dsp:nvSpPr>
        <dsp:cNvPr id="0" name=""/>
        <dsp:cNvSpPr/>
      </dsp:nvSpPr>
      <dsp:spPr>
        <a:xfrm>
          <a:off x="423446" y="272627"/>
          <a:ext cx="3508229" cy="3508229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Rasistické teorie o  nadřazenosti árijské rasy</a:t>
          </a:r>
          <a:endParaRPr lang="cs-CZ" sz="1100" kern="1200" dirty="0"/>
        </a:p>
      </dsp:txBody>
      <dsp:txXfrm>
        <a:off x="2272366" y="1016038"/>
        <a:ext cx="1252939" cy="1044116"/>
      </dsp:txXfrm>
    </dsp:sp>
    <dsp:sp modelId="{04688AC6-F9A7-4FB6-B7D5-9EB6869B94DE}">
      <dsp:nvSpPr>
        <dsp:cNvPr id="0" name=""/>
        <dsp:cNvSpPr/>
      </dsp:nvSpPr>
      <dsp:spPr>
        <a:xfrm>
          <a:off x="351193" y="397921"/>
          <a:ext cx="3508229" cy="3508229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Konflikt mezi nižší a vyšší rasou řešený likvidací nižší rasy</a:t>
          </a:r>
          <a:endParaRPr lang="cs-CZ" sz="1100" kern="1200" dirty="0"/>
        </a:p>
      </dsp:txBody>
      <dsp:txXfrm>
        <a:off x="1186486" y="2674094"/>
        <a:ext cx="1879408" cy="918822"/>
      </dsp:txXfrm>
    </dsp:sp>
    <dsp:sp modelId="{F1D66A0A-C601-40BF-8F77-BEC7C5BCCE57}">
      <dsp:nvSpPr>
        <dsp:cNvPr id="0" name=""/>
        <dsp:cNvSpPr/>
      </dsp:nvSpPr>
      <dsp:spPr>
        <a:xfrm>
          <a:off x="294148" y="335600"/>
          <a:ext cx="3576534" cy="351286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Koncepce fašistického státu (zahrnující vůdcovský princip)</a:t>
          </a:r>
          <a:endParaRPr lang="cs-CZ" sz="1100" kern="1200" dirty="0"/>
        </a:p>
      </dsp:txBody>
      <dsp:txXfrm>
        <a:off x="708430" y="1079992"/>
        <a:ext cx="1277333" cy="1045494"/>
      </dsp:txXfrm>
    </dsp:sp>
    <dsp:sp modelId="{C7DCD716-63EC-45B2-8D5E-3E55AD0E0844}">
      <dsp:nvSpPr>
        <dsp:cNvPr id="0" name=""/>
        <dsp:cNvSpPr/>
      </dsp:nvSpPr>
      <dsp:spPr>
        <a:xfrm>
          <a:off x="206559" y="55451"/>
          <a:ext cx="3942582" cy="3942582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368E9-A89F-4B78-B51C-34DABFA5FF06}">
      <dsp:nvSpPr>
        <dsp:cNvPr id="0" name=""/>
        <dsp:cNvSpPr/>
      </dsp:nvSpPr>
      <dsp:spPr>
        <a:xfrm>
          <a:off x="134017" y="180523"/>
          <a:ext cx="3942582" cy="3942582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A5DE45-6E3B-4D18-B657-73F7FD438FE6}">
      <dsp:nvSpPr>
        <dsp:cNvPr id="0" name=""/>
        <dsp:cNvSpPr/>
      </dsp:nvSpPr>
      <dsp:spPr>
        <a:xfrm>
          <a:off x="110485" y="120716"/>
          <a:ext cx="3942582" cy="3942582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36D114FB-7701-4AB0-94B6-F9EC84924C07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84921C-1B69-4EF2-A8D6-287B5BBC821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530187530"/>
              </p:ext>
            </p:extLst>
          </p:nvPr>
        </p:nvGraphicFramePr>
        <p:xfrm>
          <a:off x="827584" y="1772816"/>
          <a:ext cx="7704856" cy="4618122"/>
        </p:xfrm>
        <a:graphic>
          <a:graphicData uri="http://schemas.openxmlformats.org/drawingml/2006/table">
            <a:tbl>
              <a:tblPr/>
              <a:tblGrid>
                <a:gridCol w="1962329"/>
                <a:gridCol w="5742527"/>
              </a:tblGrid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6298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strike="noStrike" spc="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nauka (klíčová aktivita III/2)</a:t>
                      </a:r>
                      <a:endParaRPr lang="cs-CZ" sz="1800" strike="noStrike" spc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8155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Politické ideologie</a:t>
                      </a:r>
                      <a:endParaRPr lang="cs-CZ" sz="1800" strike="noStrike" spc="0" baseline="0" dirty="0" smtClean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strike="noStrike" spc="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95487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Prezentace má za úkol definovat</a:t>
                      </a:r>
                      <a:r>
                        <a:rPr lang="cs-CZ" sz="1800" strike="noStrike" spc="0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pojem ideologie,  vymezit její funkce a stručně charakterizovat její druhy.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369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strike="noStrike" spc="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strike="noStrike" spc="0" dirty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27. </a:t>
                      </a:r>
                      <a:r>
                        <a:rPr lang="cs-CZ" sz="1800" strike="noStrike" spc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10. 2013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pSp>
        <p:nvGrpSpPr>
          <p:cNvPr id="11" name="Skupina 10"/>
          <p:cNvGrpSpPr>
            <a:grpSpLocks/>
          </p:cNvGrpSpPr>
          <p:nvPr/>
        </p:nvGrpSpPr>
        <p:grpSpPr bwMode="auto">
          <a:xfrm>
            <a:off x="323528" y="228600"/>
            <a:ext cx="8639497" cy="1472208"/>
            <a:chOff x="0" y="0"/>
            <a:chExt cx="88837" cy="15314"/>
          </a:xfrm>
        </p:grpSpPr>
        <p:pic>
          <p:nvPicPr>
            <p:cNvPr id="12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13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14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5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108063935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500" dirty="0" smtClean="0"/>
              <a:t>Soustava idejí, teorií a názorů</a:t>
            </a:r>
          </a:p>
          <a:p>
            <a:r>
              <a:rPr lang="cs-CZ" sz="2500" dirty="0" smtClean="0"/>
              <a:t>Ucelený systém hodnot a postojů, ale vychází z realistických předpokladů a očekávání</a:t>
            </a:r>
          </a:p>
          <a:p>
            <a:r>
              <a:rPr lang="cs-CZ" sz="2500" dirty="0" smtClean="0"/>
              <a:t>Potřeba ideologie se zrodila v době francouzského osvícenství, obnovuje potřebu identity i sounáležitosti v rámci většího celku lidí.</a:t>
            </a:r>
          </a:p>
          <a:p>
            <a:r>
              <a:rPr lang="cs-CZ" sz="2500" dirty="0" smtClean="0"/>
              <a:t>Jako první tento pojem použil francouzský filozof A. </a:t>
            </a:r>
            <a:r>
              <a:rPr lang="cs-CZ" sz="2500" dirty="0" err="1" smtClean="0"/>
              <a:t>Destutt</a:t>
            </a:r>
            <a:r>
              <a:rPr lang="cs-CZ" sz="2500" dirty="0" smtClean="0"/>
              <a:t> de </a:t>
            </a:r>
            <a:r>
              <a:rPr lang="cs-CZ" sz="2500" dirty="0" err="1" smtClean="0"/>
              <a:t>Tracy</a:t>
            </a:r>
            <a:endParaRPr lang="cs-CZ" sz="2500" dirty="0" smtClean="0"/>
          </a:p>
          <a:p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IDEOLOGIE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IDEOLOGIE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296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611560" y="1484784"/>
            <a:ext cx="8136904" cy="2016224"/>
          </a:xfrm>
        </p:spPr>
        <p:txBody>
          <a:bodyPr>
            <a:normAutofit lnSpcReduction="10000"/>
          </a:bodyPr>
          <a:lstStyle/>
          <a:p>
            <a:pPr marL="566928" indent="-457200">
              <a:buNone/>
            </a:pPr>
            <a:r>
              <a:rPr lang="cs-CZ" sz="2400" b="1" u="sng" dirty="0" smtClean="0"/>
              <a:t>1) Z hlediska </a:t>
            </a:r>
            <a:r>
              <a:rPr lang="cs-CZ" sz="2400" b="1" u="sng" dirty="0" err="1" smtClean="0"/>
              <a:t>pravo</a:t>
            </a:r>
            <a:r>
              <a:rPr lang="cs-CZ" sz="2400" b="1" u="sng" dirty="0" smtClean="0"/>
              <a:t>-levé osy politického spektra</a:t>
            </a:r>
          </a:p>
          <a:p>
            <a:pPr marL="566928" indent="-457200">
              <a:buNone/>
            </a:pPr>
            <a:r>
              <a:rPr lang="cs-CZ" sz="2400" dirty="0" smtClean="0"/>
              <a:t>a) Pravicové: obhajoba soukromého vlastnictví 			(konzervatismus, liberalismus)</a:t>
            </a:r>
          </a:p>
          <a:p>
            <a:pPr marL="566928" indent="-457200">
              <a:buNone/>
            </a:pPr>
            <a:r>
              <a:rPr lang="cs-CZ" sz="2400" dirty="0" smtClean="0"/>
              <a:t>b) Levicové: kritika soukromého vlastnictví 			(komunismus, socialismus)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611560" y="3501008"/>
            <a:ext cx="8075240" cy="250628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400" b="1" u="sng" dirty="0" smtClean="0"/>
              <a:t>2) Z pohledu centrální roli státu</a:t>
            </a:r>
          </a:p>
          <a:p>
            <a:pPr>
              <a:buNone/>
            </a:pPr>
            <a:r>
              <a:rPr lang="cs-CZ" sz="2400" dirty="0" smtClean="0"/>
              <a:t>a) Pro centralismus: silnější a častější zásahy státu</a:t>
            </a:r>
          </a:p>
          <a:p>
            <a:pPr>
              <a:buNone/>
            </a:pPr>
            <a:r>
              <a:rPr lang="cs-CZ" sz="2400" dirty="0" smtClean="0"/>
              <a:t>				(fašismus, komunismus)</a:t>
            </a:r>
          </a:p>
          <a:p>
            <a:pPr>
              <a:buNone/>
            </a:pPr>
            <a:r>
              <a:rPr lang="cs-CZ" sz="2400" dirty="0" smtClean="0"/>
              <a:t>b) Proti centralismu: Stát slouží občanům, ale nevládne jim (liberalismus)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DĚLENÍ POLITICKÝCH IDEOLOGIÍ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4972008"/>
          </a:xfrm>
        </p:spPr>
        <p:txBody>
          <a:bodyPr>
            <a:normAutofit fontScale="92500"/>
          </a:bodyPr>
          <a:lstStyle/>
          <a:p>
            <a:r>
              <a:rPr lang="cs-CZ" sz="2300" dirty="0" smtClean="0"/>
              <a:t>Věří v lidskost člověka, tzn. Jeho schopnost ctít zákony, respektovat druhé a umět naložit se svou svobodou</a:t>
            </a:r>
          </a:p>
          <a:p>
            <a:r>
              <a:rPr lang="cs-CZ" sz="2300" dirty="0" smtClean="0"/>
              <a:t>Vznik: Anglie, 17. století</a:t>
            </a:r>
          </a:p>
          <a:p>
            <a:pPr>
              <a:buNone/>
            </a:pPr>
            <a:endParaRPr lang="cs-CZ" sz="2300" dirty="0" smtClean="0"/>
          </a:p>
          <a:p>
            <a:pPr>
              <a:buNone/>
            </a:pPr>
            <a:r>
              <a:rPr lang="cs-CZ" sz="2300" u="sng" dirty="0" smtClean="0"/>
              <a:t>Představitelé</a:t>
            </a:r>
          </a:p>
          <a:p>
            <a:pPr>
              <a:buNone/>
            </a:pPr>
            <a:r>
              <a:rPr lang="cs-CZ" sz="2300" dirty="0" smtClean="0"/>
              <a:t>T. </a:t>
            </a:r>
            <a:r>
              <a:rPr lang="cs-CZ" sz="2300" dirty="0" err="1" smtClean="0"/>
              <a:t>Akvinský</a:t>
            </a:r>
            <a:r>
              <a:rPr lang="cs-CZ" sz="2300" dirty="0" smtClean="0"/>
              <a:t> (nejmenší role státu)</a:t>
            </a:r>
          </a:p>
          <a:p>
            <a:pPr>
              <a:buNone/>
            </a:pPr>
            <a:r>
              <a:rPr lang="cs-CZ" sz="2300" dirty="0" smtClean="0"/>
              <a:t>M.A. </a:t>
            </a:r>
            <a:r>
              <a:rPr lang="cs-CZ" sz="2300" dirty="0" err="1" smtClean="0"/>
              <a:t>Voltaire</a:t>
            </a:r>
            <a:r>
              <a:rPr lang="cs-CZ" sz="2300" dirty="0" smtClean="0"/>
              <a:t> (svoboda náboženská)</a:t>
            </a:r>
          </a:p>
          <a:p>
            <a:pPr>
              <a:buNone/>
            </a:pPr>
            <a:r>
              <a:rPr lang="cs-CZ" sz="2300" dirty="0" smtClean="0"/>
              <a:t>A. </a:t>
            </a:r>
            <a:r>
              <a:rPr lang="cs-CZ" sz="2300" dirty="0" err="1" smtClean="0"/>
              <a:t>Smith</a:t>
            </a:r>
            <a:r>
              <a:rPr lang="cs-CZ" sz="2300" dirty="0" smtClean="0"/>
              <a:t> ( svoboda ekonomická)</a:t>
            </a:r>
          </a:p>
          <a:p>
            <a:pPr>
              <a:buNone/>
            </a:pPr>
            <a:r>
              <a:rPr lang="cs-CZ" sz="2300" dirty="0" smtClean="0"/>
              <a:t>J. </a:t>
            </a:r>
            <a:r>
              <a:rPr lang="cs-CZ" sz="2300" dirty="0" err="1" smtClean="0"/>
              <a:t>Locke</a:t>
            </a:r>
            <a:r>
              <a:rPr lang="cs-CZ" sz="2300" dirty="0" smtClean="0"/>
              <a:t> (vlastnictví, volba zákona)</a:t>
            </a:r>
          </a:p>
          <a:p>
            <a:pPr algn="r">
              <a:buNone/>
            </a:pPr>
            <a:endParaRPr lang="cs-CZ" sz="2300" dirty="0" smtClean="0"/>
          </a:p>
          <a:p>
            <a:pPr algn="r">
              <a:buNone/>
            </a:pPr>
            <a:endParaRPr lang="cs-CZ" sz="2300" dirty="0" smtClean="0"/>
          </a:p>
          <a:p>
            <a:pPr algn="r">
              <a:buNone/>
            </a:pPr>
            <a:endParaRPr lang="cs-CZ" sz="2300" dirty="0" smtClean="0"/>
          </a:p>
          <a:p>
            <a:pPr algn="ctr">
              <a:buNone/>
            </a:pPr>
            <a:r>
              <a:rPr lang="cs-CZ" sz="2300" dirty="0" smtClean="0"/>
              <a:t>                                                             John </a:t>
            </a:r>
            <a:r>
              <a:rPr lang="cs-CZ" sz="2300" dirty="0" err="1" smtClean="0"/>
              <a:t>Locke</a:t>
            </a:r>
            <a:endParaRPr lang="cs-CZ" sz="23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LIBERALISMUS </a:t>
            </a:r>
            <a:r>
              <a:rPr lang="cs-CZ" sz="3100" dirty="0" smtClean="0"/>
              <a:t>(</a:t>
            </a:r>
            <a:r>
              <a:rPr lang="cs-CZ" sz="3100" dirty="0" err="1" smtClean="0"/>
              <a:t>libertas</a:t>
            </a:r>
            <a:r>
              <a:rPr lang="cs-CZ" sz="3100" dirty="0" smtClean="0"/>
              <a:t> = svoboda)</a:t>
            </a:r>
            <a:endParaRPr lang="cs-CZ" sz="3100" dirty="0"/>
          </a:p>
        </p:txBody>
      </p:sp>
      <p:pic>
        <p:nvPicPr>
          <p:cNvPr id="7" name="Obrázek 6" descr="John_Lock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796136" y="2348880"/>
            <a:ext cx="2686050" cy="347662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722376" y="620688"/>
            <a:ext cx="7772400" cy="1224136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/>
              <a:t>KONZERVATISMUS</a:t>
            </a:r>
            <a:br>
              <a:rPr lang="cs-CZ" sz="4000" dirty="0" smtClean="0"/>
            </a:br>
            <a:r>
              <a:rPr lang="cs-CZ" sz="2200" dirty="0" smtClean="0"/>
              <a:t>(</a:t>
            </a:r>
            <a:r>
              <a:rPr lang="cs-CZ" sz="2200" dirty="0" err="1" smtClean="0"/>
              <a:t>conservare</a:t>
            </a:r>
            <a:r>
              <a:rPr lang="cs-CZ" sz="2200" dirty="0" smtClean="0"/>
              <a:t> = zachovat)</a:t>
            </a:r>
            <a:endParaRPr lang="cs-CZ" sz="2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851920" y="2924944"/>
            <a:ext cx="4642793" cy="3528392"/>
          </a:xfrm>
        </p:spPr>
        <p:txBody>
          <a:bodyPr/>
          <a:lstStyle/>
          <a:p>
            <a:r>
              <a:rPr lang="cs-CZ" dirty="0" smtClean="0"/>
              <a:t>Uctívá tradiční hodnoty a instituce (řád, rodina) a odmítá jejich změnu, připouští max. změnu v zájmu jejich uchování</a:t>
            </a:r>
          </a:p>
          <a:p>
            <a:r>
              <a:rPr lang="cs-CZ" dirty="0" smtClean="0"/>
              <a:t>Např. legalizace rozvodů ke snížení napětí v rodině</a:t>
            </a:r>
          </a:p>
          <a:p>
            <a:r>
              <a:rPr lang="cs-CZ" dirty="0" smtClean="0"/>
              <a:t>Vznik 18. století</a:t>
            </a:r>
          </a:p>
          <a:p>
            <a:r>
              <a:rPr lang="cs-CZ" dirty="0" smtClean="0"/>
              <a:t>Projev znepokojení se šířením liberalismu</a:t>
            </a:r>
          </a:p>
          <a:p>
            <a:pPr>
              <a:buFont typeface="Arial" pitchFamily="34" charset="0"/>
              <a:buChar char="•"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495px-David_Hume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755576" y="2132856"/>
            <a:ext cx="2281046" cy="2764904"/>
          </a:xfrm>
          <a:prstGeom prst="rect">
            <a:avLst/>
          </a:prstGeom>
        </p:spPr>
      </p:pic>
      <p:sp>
        <p:nvSpPr>
          <p:cNvPr id="6" name="Elipsa 5"/>
          <p:cNvSpPr/>
          <p:nvPr/>
        </p:nvSpPr>
        <p:spPr>
          <a:xfrm>
            <a:off x="827584" y="4869160"/>
            <a:ext cx="2160240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David Hume</a:t>
            </a:r>
            <a:endParaRPr lang="cs-CZ" sz="16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Sociální spravedlnost, rovnost a reálné svobody spolupracujícího kolektivu</a:t>
            </a:r>
          </a:p>
          <a:p>
            <a:pPr>
              <a:buNone/>
            </a:pPr>
            <a:r>
              <a:rPr lang="cs-CZ" u="sng" dirty="0" smtClean="0"/>
              <a:t>Dělení</a:t>
            </a:r>
          </a:p>
          <a:p>
            <a:pPr marL="624078" indent="-514350">
              <a:buAutoNum type="alphaLcParenR"/>
            </a:pPr>
            <a:r>
              <a:rPr lang="cs-CZ" dirty="0" smtClean="0"/>
              <a:t>Utopický: postupná změna společnosti ve prospěch rovnosti</a:t>
            </a:r>
          </a:p>
          <a:p>
            <a:pPr marL="624078" indent="-514350">
              <a:buAutoNum type="alphaLcParenR"/>
            </a:pPr>
            <a:r>
              <a:rPr lang="cs-CZ" dirty="0" smtClean="0"/>
              <a:t>Britský:  důraz na vzdělání a mravnost</a:t>
            </a:r>
          </a:p>
          <a:p>
            <a:pPr marL="624078" indent="-514350">
              <a:buAutoNum type="alphaLcParenR"/>
            </a:pPr>
            <a:r>
              <a:rPr lang="cs-CZ" dirty="0" smtClean="0"/>
              <a:t>Marxismus: revoluční změna, která  má nastolit rovnostářský komunismus, a to i za cenu násilí (princip fakticky jedné politické strany, kult vůdce)</a:t>
            </a:r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SOCIALISMUS </a:t>
            </a:r>
            <a:r>
              <a:rPr lang="cs-CZ" sz="2400" dirty="0" smtClean="0"/>
              <a:t> ( </a:t>
            </a:r>
            <a:r>
              <a:rPr lang="cs-CZ" sz="2400" dirty="0" err="1" smtClean="0"/>
              <a:t>socialis</a:t>
            </a:r>
            <a:r>
              <a:rPr lang="cs-CZ" sz="2400" dirty="0" smtClean="0"/>
              <a:t> = společenský)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chemeClr val="tx1"/>
                </a:solidFill>
                <a:latin typeface="Clarendon Condensed" pitchFamily="18" charset="0"/>
                <a:cs typeface="Vrinda" pitchFamily="34" charset="0"/>
              </a:rPr>
              <a:t>Společně sepsali Komunistický manifest: </a:t>
            </a:r>
            <a:br>
              <a:rPr lang="cs-CZ" sz="2000" dirty="0" smtClean="0">
                <a:solidFill>
                  <a:schemeClr val="tx1"/>
                </a:solidFill>
                <a:latin typeface="Clarendon Condensed" pitchFamily="18" charset="0"/>
                <a:cs typeface="Vrinda" pitchFamily="34" charset="0"/>
              </a:rPr>
            </a:br>
            <a:r>
              <a:rPr lang="cs-CZ" sz="2000" dirty="0" smtClean="0">
                <a:solidFill>
                  <a:schemeClr val="tx1"/>
                </a:solidFill>
                <a:latin typeface="Clarendon Condensed" pitchFamily="18" charset="0"/>
                <a:cs typeface="Vrinda" pitchFamily="34" charset="0"/>
              </a:rPr>
              <a:t>programový pamflet na podporu připravovaného celoevropského povstání</a:t>
            </a:r>
            <a:endParaRPr lang="cs-CZ" sz="2000" dirty="0">
              <a:solidFill>
                <a:schemeClr val="tx1"/>
              </a:solidFill>
              <a:latin typeface="Clarendon Condensed" pitchFamily="18" charset="0"/>
              <a:cs typeface="Vrinda" pitchFamily="34" charset="0"/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KARL MARX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FRIEDRICH ENGELS</a:t>
            </a:r>
            <a:endParaRPr lang="cs-CZ" dirty="0"/>
          </a:p>
        </p:txBody>
      </p:sp>
      <p:pic>
        <p:nvPicPr>
          <p:cNvPr id="12" name="Zástupný symbol pro obsah 11" descr="421px-Karl_Marx_001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1094392" y="1444625"/>
            <a:ext cx="2765804" cy="3941763"/>
          </a:xfrm>
        </p:spPr>
      </p:pic>
      <p:pic>
        <p:nvPicPr>
          <p:cNvPr id="13" name="Zástupný symbol pro obsah 12" descr="Engels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5264812" y="1444625"/>
            <a:ext cx="2802201" cy="3941763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300" dirty="0" smtClean="0"/>
              <a:t>Sleduje a upřednostňuje politické, kulturní a ekonomické zájmy určitého národa</a:t>
            </a:r>
          </a:p>
          <a:p>
            <a:r>
              <a:rPr lang="cs-CZ" sz="2300" dirty="0" smtClean="0"/>
              <a:t>Formuje se od 18. st. ve Francii, Německu a Itálii</a:t>
            </a:r>
          </a:p>
          <a:p>
            <a:r>
              <a:rPr lang="cs-CZ" sz="2300" dirty="0" smtClean="0"/>
              <a:t>Dnes tzv. moderní pravice, hlásající zavedení přísnějších opatření vůči přistěhovalectví</a:t>
            </a:r>
            <a:endParaRPr lang="cs-CZ" sz="2300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JOHANN GOTTFRIED HERDER</a:t>
            </a:r>
          </a:p>
          <a:p>
            <a:pPr>
              <a:buNone/>
            </a:pPr>
            <a:endParaRPr lang="cs-CZ" sz="2000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NACIONALISMUS </a:t>
            </a:r>
            <a:r>
              <a:rPr lang="cs-CZ" sz="2400" dirty="0" smtClean="0"/>
              <a:t>(</a:t>
            </a:r>
            <a:r>
              <a:rPr lang="cs-CZ" sz="2400" dirty="0" err="1" smtClean="0"/>
              <a:t>natio</a:t>
            </a:r>
            <a:r>
              <a:rPr lang="cs-CZ" sz="2400" dirty="0" smtClean="0"/>
              <a:t> = národ)</a:t>
            </a:r>
            <a:endParaRPr lang="cs-CZ" dirty="0"/>
          </a:p>
        </p:txBody>
      </p:sp>
      <p:pic>
        <p:nvPicPr>
          <p:cNvPr id="10" name="Obrázek 9" descr="Johann_Gottfried_Herd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916832"/>
            <a:ext cx="2299320" cy="2862653"/>
          </a:xfrm>
          <a:prstGeom prst="rect">
            <a:avLst/>
          </a:prstGeom>
        </p:spPr>
      </p:pic>
      <p:sp>
        <p:nvSpPr>
          <p:cNvPr id="11" name="Vývojový diagram: děrná páska 10"/>
          <p:cNvSpPr/>
          <p:nvPr/>
        </p:nvSpPr>
        <p:spPr>
          <a:xfrm>
            <a:off x="4932040" y="4725144"/>
            <a:ext cx="3456384" cy="1656184"/>
          </a:xfrm>
          <a:prstGeom prst="flowChartPunched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„Nejstarší úděl života je něco nebo někoho milovat tak vroucně, aby člověk proto musel nenávidět jiné.“</a:t>
            </a:r>
            <a:endParaRPr lang="cs-CZ" sz="16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Benito</a:t>
            </a:r>
            <a:r>
              <a:rPr lang="cs-CZ" dirty="0" smtClean="0"/>
              <a:t> </a:t>
            </a:r>
            <a:r>
              <a:rPr lang="cs-CZ" dirty="0" err="1" smtClean="0"/>
              <a:t>Mussolini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139952" y="1481328"/>
            <a:ext cx="4546848" cy="452596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Diktatura, která si klade za cíl obnovit vládu starých pořádků, jednoty národa, autority a tradičních hodnot i za cenu nedemokratických prostředků</a:t>
            </a:r>
          </a:p>
          <a:p>
            <a:r>
              <a:rPr lang="cs-CZ" sz="2400" dirty="0" smtClean="0"/>
              <a:t>Prosazuje nacionalismus, ale ne podle národnostního- rasistického klíče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FAŠISMUS </a:t>
            </a:r>
            <a:r>
              <a:rPr lang="cs-CZ" sz="2400" dirty="0" smtClean="0"/>
              <a:t>(</a:t>
            </a:r>
            <a:r>
              <a:rPr lang="cs-CZ" sz="2400" dirty="0" err="1" smtClean="0"/>
              <a:t>fascis</a:t>
            </a:r>
            <a:r>
              <a:rPr lang="cs-CZ" sz="2400" dirty="0" smtClean="0"/>
              <a:t> = sjednocení)</a:t>
            </a:r>
            <a:endParaRPr lang="cs-CZ" dirty="0"/>
          </a:p>
        </p:txBody>
      </p:sp>
      <p:pic>
        <p:nvPicPr>
          <p:cNvPr id="6" name="Obrázek 5" descr="Benito_Mussolini_(primo_piano)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132856"/>
            <a:ext cx="2389727" cy="3222104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1556792"/>
          <a:ext cx="4176464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NACISMUS</a:t>
            </a:r>
            <a:br>
              <a:rPr lang="cs-CZ" dirty="0" smtClean="0"/>
            </a:br>
            <a:r>
              <a:rPr lang="cs-CZ" sz="2400" dirty="0" smtClean="0"/>
              <a:t>(národní socialismus)</a:t>
            </a:r>
            <a:endParaRPr lang="cs-CZ" dirty="0"/>
          </a:p>
        </p:txBody>
      </p:sp>
      <p:pic>
        <p:nvPicPr>
          <p:cNvPr id="7" name="Obrázek 6" descr="Hitler,_recoloured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148064" y="1628800"/>
            <a:ext cx="2664296" cy="354935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5364088" y="5589240"/>
            <a:ext cx="2520280" cy="792088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0000"/>
                </a:solidFill>
              </a:rPr>
              <a:t>ADOLF HITLER</a:t>
            </a:r>
          </a:p>
          <a:p>
            <a:pPr algn="ctr"/>
            <a:r>
              <a:rPr lang="cs-CZ" dirty="0" smtClean="0">
                <a:solidFill>
                  <a:srgbClr val="000000"/>
                </a:solidFill>
              </a:rPr>
              <a:t>Předseda NSDAP</a:t>
            </a:r>
            <a:endParaRPr lang="cs-CZ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2400" b="1" u="sng" dirty="0" smtClean="0"/>
              <a:t>RASISMUS</a:t>
            </a:r>
          </a:p>
          <a:p>
            <a:pPr>
              <a:buNone/>
            </a:pPr>
            <a:r>
              <a:rPr lang="cs-CZ" sz="2000" dirty="0" smtClean="0"/>
              <a:t>	usiluje o legitimaci biologické nerovnosti mezi lidmi</a:t>
            </a:r>
          </a:p>
          <a:p>
            <a:pPr>
              <a:buNone/>
            </a:pPr>
            <a:endParaRPr lang="cs-CZ" sz="2400" dirty="0" smtClean="0"/>
          </a:p>
          <a:p>
            <a:r>
              <a:rPr lang="cs-CZ" sz="2400" b="1" u="sng" dirty="0" smtClean="0"/>
              <a:t>ANARCHISMUS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000" dirty="0" smtClean="0"/>
              <a:t>odmítá jakoukoli politickou autoritu, státní moc i právní řád. </a:t>
            </a:r>
          </a:p>
          <a:p>
            <a:pPr>
              <a:buNone/>
            </a:pPr>
            <a:r>
              <a:rPr lang="cs-CZ" sz="2000" dirty="0" smtClean="0"/>
              <a:t>	Hlásá svobodu jednotlivce a dobrovolné rozhodování</a:t>
            </a:r>
            <a:endParaRPr lang="cs-CZ" sz="2400" dirty="0" smtClean="0"/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499992" y="1481328"/>
            <a:ext cx="4186808" cy="4525963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FEMINISMUS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000" dirty="0" smtClean="0"/>
              <a:t>Společenské, politické a ekonomické zrovnoprávnění s muži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400" b="1" u="sng" dirty="0" smtClean="0"/>
              <a:t>ENVIRONMENTALISMUS</a:t>
            </a:r>
          </a:p>
          <a:p>
            <a:pPr>
              <a:buNone/>
            </a:pPr>
            <a:r>
              <a:rPr lang="cs-CZ" sz="2000" dirty="0" smtClean="0"/>
              <a:t>	usiluje o změnu politických, ekonomických a společenských mechanismů, které brání snahám o ochranu životního prostředí </a:t>
            </a:r>
            <a:endParaRPr lang="cs-CZ" sz="2000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DALŠÍ POLITICKÉ IDEOLOGIE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Anarchie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Liberalismus</a:t>
            </a:r>
          </a:p>
          <a:p>
            <a:endParaRPr lang="cs-CZ" sz="2000" dirty="0" smtClean="0"/>
          </a:p>
          <a:p>
            <a:r>
              <a:rPr lang="cs-CZ" sz="2000" dirty="0" smtClean="0"/>
              <a:t>Konzervatismus</a:t>
            </a:r>
          </a:p>
          <a:p>
            <a:endParaRPr lang="cs-CZ" sz="2000" dirty="0" smtClean="0"/>
          </a:p>
          <a:p>
            <a:r>
              <a:rPr lang="cs-CZ" sz="2000" dirty="0" smtClean="0"/>
              <a:t>J. G. </a:t>
            </a:r>
            <a:r>
              <a:rPr lang="cs-CZ" sz="2000" dirty="0" err="1" smtClean="0"/>
              <a:t>Herder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Legitimace biologické nerovnosti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sz="2000" dirty="0" smtClean="0"/>
              <a:t>Vznik 18. století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John </a:t>
            </a:r>
            <a:r>
              <a:rPr lang="cs-CZ" sz="2000" dirty="0" err="1" smtClean="0"/>
              <a:t>Locke</a:t>
            </a: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Nacionalismus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Rasismus</a:t>
            </a:r>
          </a:p>
          <a:p>
            <a:pPr>
              <a:buNone/>
            </a:pPr>
            <a:endParaRPr lang="cs-CZ" sz="2000" dirty="0" smtClean="0"/>
          </a:p>
          <a:p>
            <a:r>
              <a:rPr lang="cs-CZ" sz="2000" dirty="0" smtClean="0"/>
              <a:t>Bezvládí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 Vytvoř dvojice</a:t>
            </a:r>
            <a:endParaRPr lang="cs-CZ" dirty="0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2195736" y="1628800"/>
            <a:ext cx="2808312" cy="2808312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2699792" y="2420888"/>
            <a:ext cx="2016224" cy="0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2987824" y="1772816"/>
            <a:ext cx="2016224" cy="129614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V="1">
            <a:off x="2555776" y="3212976"/>
            <a:ext cx="2376264" cy="57606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V="1">
            <a:off x="3563888" y="3861048"/>
            <a:ext cx="1512168" cy="936104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640960" cy="5544616"/>
          </a:xfrm>
        </p:spPr>
        <p:txBody>
          <a:bodyPr>
            <a:noAutofit/>
          </a:bodyPr>
          <a:lstStyle/>
          <a:p>
            <a:r>
              <a:rPr lang="cs-CZ" sz="1400" dirty="0"/>
              <a:t>DVOŘÁK, Jan, a kol. </a:t>
            </a:r>
            <a:r>
              <a:rPr lang="cs-CZ" sz="1400" i="1" dirty="0"/>
              <a:t>Odmaturuj ze společenských věd.</a:t>
            </a:r>
            <a:r>
              <a:rPr lang="cs-CZ" sz="1400" dirty="0"/>
              <a:t> 1. vyd. Brno: </a:t>
            </a:r>
            <a:r>
              <a:rPr lang="cs-CZ" sz="1400" dirty="0" err="1"/>
              <a:t>Didaktis</a:t>
            </a:r>
            <a:r>
              <a:rPr lang="cs-CZ" sz="1400" dirty="0"/>
              <a:t>, 2008, 256 s. ISBN 978-80-7358-122-0</a:t>
            </a:r>
            <a:r>
              <a:rPr lang="cs-CZ" sz="1400" dirty="0" smtClean="0"/>
              <a:t>.</a:t>
            </a:r>
            <a:endParaRPr lang="cs-CZ" sz="1400" dirty="0"/>
          </a:p>
          <a:p>
            <a:r>
              <a:rPr lang="cs-CZ" sz="1400" dirty="0"/>
              <a:t>FILIP, Jan, Josef ZIMEK a Jan SVATOŇ. </a:t>
            </a:r>
            <a:r>
              <a:rPr lang="cs-CZ" sz="1400" i="1" dirty="0"/>
              <a:t>Základy státovědy</a:t>
            </a:r>
            <a:r>
              <a:rPr lang="cs-CZ" sz="1400" dirty="0"/>
              <a:t>. 1. vyd. Brno, 1994, 258 s. Edice učebnic Právnické fakulty Masarykovy univerzity v Brně. ISBN 80-210-0868-7. </a:t>
            </a:r>
            <a:endParaRPr lang="cs-CZ" sz="1400" dirty="0" smtClean="0"/>
          </a:p>
          <a:p>
            <a:r>
              <a:rPr lang="cs-CZ" sz="1400" dirty="0" smtClean="0"/>
              <a:t>GABOR.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</a:t>
            </a:r>
            <a:r>
              <a:rPr lang="pt-BR" sz="1400" dirty="0" smtClean="0"/>
              <a:t>://commons.wikimedia.org/wiki/File:Johann_Gottfried_Herder.jpg</a:t>
            </a:r>
            <a:endParaRPr lang="cs-CZ" sz="1400" dirty="0" smtClean="0"/>
          </a:p>
          <a:p>
            <a:r>
              <a:rPr lang="cs-CZ" sz="1400" dirty="0" smtClean="0"/>
              <a:t>JMK.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http://commons.wikimedia.org/wiki/File:Hitler,_recoloured.jpg</a:t>
            </a:r>
          </a:p>
          <a:p>
            <a:r>
              <a:rPr lang="cs-CZ" sz="1400" dirty="0" smtClean="0"/>
              <a:t>AUTOR NEUVEDEN.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http://commons.wikimedia.org/wiki/File:Engels.jpg</a:t>
            </a:r>
          </a:p>
          <a:p>
            <a:r>
              <a:rPr lang="cs-CZ" sz="1400" dirty="0" smtClean="0"/>
              <a:t>REDTHOREAU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http://commons.wikimedia.org/wiki/File:Karl_Marx_001.jpg</a:t>
            </a:r>
          </a:p>
          <a:p>
            <a:r>
              <a:rPr lang="cs-CZ" sz="1400" dirty="0" smtClean="0"/>
              <a:t>ALLAN RAMSAY.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http://commons.wikimedia.org/wiki/File:David_Hume.jpg</a:t>
            </a:r>
          </a:p>
          <a:p>
            <a:r>
              <a:rPr lang="cs-CZ" sz="1400" dirty="0" smtClean="0"/>
              <a:t>GIAC 83.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 http://commons.wikimedia.org/wiki/File:Benito_Mussolini_(primo_piano).jpg</a:t>
            </a:r>
          </a:p>
          <a:p>
            <a:r>
              <a:rPr lang="cs-CZ" sz="1400" dirty="0" smtClean="0"/>
              <a:t>SIR GODFREY KNELLER </a:t>
            </a:r>
            <a:r>
              <a:rPr lang="cs-CZ" sz="1400" i="1" dirty="0" err="1" smtClean="0"/>
              <a:t>commons.wikimedia.org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wiki</a:t>
            </a:r>
            <a:r>
              <a:rPr lang="cs-CZ" sz="1400" dirty="0" smtClean="0"/>
              <a:t> [online]. [cit. 27.10.2013]. Dostupný na WWW:http://</a:t>
            </a:r>
            <a:r>
              <a:rPr lang="cs-CZ" sz="1400" dirty="0" err="1" smtClean="0"/>
              <a:t>commons.wikimedia.org</a:t>
            </a:r>
            <a:r>
              <a:rPr lang="cs-CZ" sz="1400" dirty="0" smtClean="0"/>
              <a:t>/</a:t>
            </a:r>
            <a:r>
              <a:rPr lang="cs-CZ" sz="1400" dirty="0" err="1" smtClean="0"/>
              <a:t>wiki</a:t>
            </a:r>
            <a:r>
              <a:rPr lang="cs-CZ" sz="1400" dirty="0" smtClean="0"/>
              <a:t>/</a:t>
            </a:r>
            <a:r>
              <a:rPr lang="cs-CZ" sz="1400" dirty="0" err="1" smtClean="0"/>
              <a:t>File</a:t>
            </a:r>
            <a:r>
              <a:rPr lang="cs-CZ" sz="1400" dirty="0" smtClean="0"/>
              <a:t>:John_</a:t>
            </a:r>
            <a:r>
              <a:rPr lang="cs-CZ" sz="1400" dirty="0" err="1" smtClean="0"/>
              <a:t>Locke.jpg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2347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932</TotalTime>
  <Words>736</Words>
  <Application>Microsoft Office PowerPoint</Application>
  <PresentationFormat>Předvádění na obrazovce (4:3)</PresentationFormat>
  <Paragraphs>127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Snímek 1</vt:lpstr>
      <vt:lpstr>IDEOLOGIE</vt:lpstr>
      <vt:lpstr>FUNKCE IDEOLOGIE</vt:lpstr>
      <vt:lpstr>DĚLENÍ POLITICKÝCH IDEOLOGIÍ</vt:lpstr>
      <vt:lpstr>LIBERALISMUS (libertas = svoboda)</vt:lpstr>
      <vt:lpstr>KONZERVATISMUS (conservare = zachovat)</vt:lpstr>
      <vt:lpstr>SOCIALISMUS  ( socialis = společenský)</vt:lpstr>
      <vt:lpstr>Společně sepsali Komunistický manifest:  programový pamflet na podporu připravovaného celoevropského povstání</vt:lpstr>
      <vt:lpstr>NACIONALISMUS (natio = národ)</vt:lpstr>
      <vt:lpstr>FAŠISMUS (fascis = sjednocení)</vt:lpstr>
      <vt:lpstr>NACISMUS (národní socialismus)</vt:lpstr>
      <vt:lpstr>DALŠÍ POLITICKÉ IDEOLOGIE</vt:lpstr>
      <vt:lpstr>ÚKOL: Vytvoř dvojice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88</cp:revision>
  <dcterms:created xsi:type="dcterms:W3CDTF">2014-03-30T16:55:33Z</dcterms:created>
  <dcterms:modified xsi:type="dcterms:W3CDTF">2014-04-23T10:59:28Z</dcterms:modified>
</cp:coreProperties>
</file>