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Default Extension="wmf" ContentType="image/x-wmf"/>
  <Override PartName="/ppt/diagrams/data11.xml" ContentType="application/vnd.openxmlformats-officedocument.drawingml.diagramData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1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2" r:id="rId16"/>
    <p:sldId id="273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45BA10-EEDA-471E-A342-47EE5A94241E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71698A8-9B83-483A-96FB-D15630DC61A5}">
      <dgm:prSet phldrT="[Text]"/>
      <dgm:spPr/>
      <dgm:t>
        <a:bodyPr/>
        <a:lstStyle/>
        <a:p>
          <a:pPr algn="just"/>
          <a:r>
            <a:rPr lang="cs-CZ" i="1" dirty="0" smtClean="0"/>
            <a:t>… se ideje, názory a aktivity členů mohly projevit a uplatnit zejména vůči politickým stranám a státní moci</a:t>
          </a:r>
          <a:endParaRPr lang="cs-CZ" i="1" dirty="0"/>
        </a:p>
      </dgm:t>
    </dgm:pt>
    <dgm:pt modelId="{C8E44EB6-E86F-4DA4-85BC-E5DAB643B7B4}" type="parTrans" cxnId="{90C34CE3-3B72-4DCA-B0DF-E02B42E6DF74}">
      <dgm:prSet/>
      <dgm:spPr/>
      <dgm:t>
        <a:bodyPr/>
        <a:lstStyle/>
        <a:p>
          <a:endParaRPr lang="cs-CZ"/>
        </a:p>
      </dgm:t>
    </dgm:pt>
    <dgm:pt modelId="{F0030FBF-6BFE-41B2-B064-A38BC9136635}" type="sibTrans" cxnId="{90C34CE3-3B72-4DCA-B0DF-E02B42E6DF74}">
      <dgm:prSet/>
      <dgm:spPr/>
      <dgm:t>
        <a:bodyPr/>
        <a:lstStyle/>
        <a:p>
          <a:endParaRPr lang="cs-CZ"/>
        </a:p>
      </dgm:t>
    </dgm:pt>
    <dgm:pt modelId="{73C08BD2-BAAD-4E52-9AC2-28DBD18281E1}" type="pres">
      <dgm:prSet presAssocID="{5E45BA10-EEDA-471E-A342-47EE5A94241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14E5780-F440-4081-8373-0B63E09FE91B}" type="pres">
      <dgm:prSet presAssocID="{471698A8-9B83-483A-96FB-D15630DC61A5}" presName="comp" presStyleCnt="0"/>
      <dgm:spPr/>
    </dgm:pt>
    <dgm:pt modelId="{C69872B6-71A1-4328-8902-5C0DE18DEB08}" type="pres">
      <dgm:prSet presAssocID="{471698A8-9B83-483A-96FB-D15630DC61A5}" presName="box" presStyleLbl="node1" presStyleIdx="0" presStyleCnt="1"/>
      <dgm:spPr/>
      <dgm:t>
        <a:bodyPr/>
        <a:lstStyle/>
        <a:p>
          <a:endParaRPr lang="cs-CZ"/>
        </a:p>
      </dgm:t>
    </dgm:pt>
    <dgm:pt modelId="{88E0AA6B-9234-4CAD-9E91-E8402B178DA1}" type="pres">
      <dgm:prSet presAssocID="{471698A8-9B83-483A-96FB-D15630DC61A5}" presName="img" presStyleLbl="fgImgPlac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>
          <a:noFill/>
        </a:ln>
      </dgm:spPr>
      <dgm:t>
        <a:bodyPr/>
        <a:lstStyle/>
        <a:p>
          <a:endParaRPr lang="cs-CZ"/>
        </a:p>
      </dgm:t>
    </dgm:pt>
    <dgm:pt modelId="{F9041FC2-0E7E-4527-8020-0E84CEE01384}" type="pres">
      <dgm:prSet presAssocID="{471698A8-9B83-483A-96FB-D15630DC61A5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0C34CE3-3B72-4DCA-B0DF-E02B42E6DF74}" srcId="{5E45BA10-EEDA-471E-A342-47EE5A94241E}" destId="{471698A8-9B83-483A-96FB-D15630DC61A5}" srcOrd="0" destOrd="0" parTransId="{C8E44EB6-E86F-4DA4-85BC-E5DAB643B7B4}" sibTransId="{F0030FBF-6BFE-41B2-B064-A38BC9136635}"/>
    <dgm:cxn modelId="{B07A334A-4BDC-4D0C-9B30-81F08F9CC333}" type="presOf" srcId="{471698A8-9B83-483A-96FB-D15630DC61A5}" destId="{C69872B6-71A1-4328-8902-5C0DE18DEB08}" srcOrd="0" destOrd="0" presId="urn:microsoft.com/office/officeart/2005/8/layout/vList4#1"/>
    <dgm:cxn modelId="{27D5A8B3-DF93-48C1-9BAE-832DED4CD7DD}" type="presOf" srcId="{471698A8-9B83-483A-96FB-D15630DC61A5}" destId="{F9041FC2-0E7E-4527-8020-0E84CEE01384}" srcOrd="1" destOrd="0" presId="urn:microsoft.com/office/officeart/2005/8/layout/vList4#1"/>
    <dgm:cxn modelId="{47739AC2-EA6A-44D8-AA82-EABE27399623}" type="presOf" srcId="{5E45BA10-EEDA-471E-A342-47EE5A94241E}" destId="{73C08BD2-BAAD-4E52-9AC2-28DBD18281E1}" srcOrd="0" destOrd="0" presId="urn:microsoft.com/office/officeart/2005/8/layout/vList4#1"/>
    <dgm:cxn modelId="{9546C04A-AAF7-4FE2-851A-5DDAA036D4E1}" type="presParOf" srcId="{73C08BD2-BAAD-4E52-9AC2-28DBD18281E1}" destId="{114E5780-F440-4081-8373-0B63E09FE91B}" srcOrd="0" destOrd="0" presId="urn:microsoft.com/office/officeart/2005/8/layout/vList4#1"/>
    <dgm:cxn modelId="{6A788793-02C1-4BED-8A18-81BF3028C724}" type="presParOf" srcId="{114E5780-F440-4081-8373-0B63E09FE91B}" destId="{C69872B6-71A1-4328-8902-5C0DE18DEB08}" srcOrd="0" destOrd="0" presId="urn:microsoft.com/office/officeart/2005/8/layout/vList4#1"/>
    <dgm:cxn modelId="{B2FB6B6E-72EB-4F04-BFB4-121741F169F0}" type="presParOf" srcId="{114E5780-F440-4081-8373-0B63E09FE91B}" destId="{88E0AA6B-9234-4CAD-9E91-E8402B178DA1}" srcOrd="1" destOrd="0" presId="urn:microsoft.com/office/officeart/2005/8/layout/vList4#1"/>
    <dgm:cxn modelId="{C8A99FDD-8F53-4D7D-89DE-A311042404FA}" type="presParOf" srcId="{114E5780-F440-4081-8373-0B63E09FE91B}" destId="{F9041FC2-0E7E-4527-8020-0E84CEE01384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45BA10-EEDA-471E-A342-47EE5A94241E}" type="doc">
      <dgm:prSet loTypeId="urn:microsoft.com/office/officeart/2005/8/layout/vList4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71698A8-9B83-483A-96FB-D15630DC61A5}">
      <dgm:prSet phldrT="[Text]" custT="1"/>
      <dgm:spPr/>
      <dgm:t>
        <a:bodyPr/>
        <a:lstStyle/>
        <a:p>
          <a:pPr algn="just"/>
          <a:r>
            <a:rPr lang="cs-CZ" sz="3200" i="1" dirty="0" smtClean="0"/>
            <a:t>… členové mohli realizovat osobní </a:t>
          </a:r>
          <a:br>
            <a:rPr lang="cs-CZ" sz="3200" i="1" dirty="0" smtClean="0"/>
          </a:br>
          <a:r>
            <a:rPr lang="cs-CZ" sz="3200" i="1" dirty="0" smtClean="0"/>
            <a:t>a skupinové zájmy a aktivně se účastnit politického života</a:t>
          </a:r>
          <a:endParaRPr lang="cs-CZ" sz="3200" i="1" dirty="0"/>
        </a:p>
      </dgm:t>
    </dgm:pt>
    <dgm:pt modelId="{C8E44EB6-E86F-4DA4-85BC-E5DAB643B7B4}" type="parTrans" cxnId="{90C34CE3-3B72-4DCA-B0DF-E02B42E6DF74}">
      <dgm:prSet/>
      <dgm:spPr/>
      <dgm:t>
        <a:bodyPr/>
        <a:lstStyle/>
        <a:p>
          <a:endParaRPr lang="cs-CZ"/>
        </a:p>
      </dgm:t>
    </dgm:pt>
    <dgm:pt modelId="{F0030FBF-6BFE-41B2-B064-A38BC9136635}" type="sibTrans" cxnId="{90C34CE3-3B72-4DCA-B0DF-E02B42E6DF74}">
      <dgm:prSet/>
      <dgm:spPr/>
      <dgm:t>
        <a:bodyPr/>
        <a:lstStyle/>
        <a:p>
          <a:endParaRPr lang="cs-CZ"/>
        </a:p>
      </dgm:t>
    </dgm:pt>
    <dgm:pt modelId="{73C08BD2-BAAD-4E52-9AC2-28DBD18281E1}" type="pres">
      <dgm:prSet presAssocID="{5E45BA10-EEDA-471E-A342-47EE5A94241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14E5780-F440-4081-8373-0B63E09FE91B}" type="pres">
      <dgm:prSet presAssocID="{471698A8-9B83-483A-96FB-D15630DC61A5}" presName="comp" presStyleCnt="0"/>
      <dgm:spPr/>
    </dgm:pt>
    <dgm:pt modelId="{C69872B6-71A1-4328-8902-5C0DE18DEB08}" type="pres">
      <dgm:prSet presAssocID="{471698A8-9B83-483A-96FB-D15630DC61A5}" presName="box" presStyleLbl="node1" presStyleIdx="0" presStyleCnt="1"/>
      <dgm:spPr/>
      <dgm:t>
        <a:bodyPr/>
        <a:lstStyle/>
        <a:p>
          <a:endParaRPr lang="cs-CZ"/>
        </a:p>
      </dgm:t>
    </dgm:pt>
    <dgm:pt modelId="{88E0AA6B-9234-4CAD-9E91-E8402B178DA1}" type="pres">
      <dgm:prSet presAssocID="{471698A8-9B83-483A-96FB-D15630DC61A5}" presName="img" presStyleLbl="fgImgPlace1" presStyleIdx="0" presStyleCnt="1" custScaleX="10719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  <a:ln>
          <a:noFill/>
        </a:ln>
      </dgm:spPr>
      <dgm:t>
        <a:bodyPr/>
        <a:lstStyle/>
        <a:p>
          <a:endParaRPr lang="cs-CZ"/>
        </a:p>
      </dgm:t>
    </dgm:pt>
    <dgm:pt modelId="{F9041FC2-0E7E-4527-8020-0E84CEE01384}" type="pres">
      <dgm:prSet presAssocID="{471698A8-9B83-483A-96FB-D15630DC61A5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7B34EB2-0302-4610-B1AB-C65BD745850B}" type="presOf" srcId="{471698A8-9B83-483A-96FB-D15630DC61A5}" destId="{F9041FC2-0E7E-4527-8020-0E84CEE01384}" srcOrd="1" destOrd="0" presId="urn:microsoft.com/office/officeart/2005/8/layout/vList4#2"/>
    <dgm:cxn modelId="{90C34CE3-3B72-4DCA-B0DF-E02B42E6DF74}" srcId="{5E45BA10-EEDA-471E-A342-47EE5A94241E}" destId="{471698A8-9B83-483A-96FB-D15630DC61A5}" srcOrd="0" destOrd="0" parTransId="{C8E44EB6-E86F-4DA4-85BC-E5DAB643B7B4}" sibTransId="{F0030FBF-6BFE-41B2-B064-A38BC9136635}"/>
    <dgm:cxn modelId="{0C8F5E70-B2CC-4726-8CB9-E67F40A5FD87}" type="presOf" srcId="{5E45BA10-EEDA-471E-A342-47EE5A94241E}" destId="{73C08BD2-BAAD-4E52-9AC2-28DBD18281E1}" srcOrd="0" destOrd="0" presId="urn:microsoft.com/office/officeart/2005/8/layout/vList4#2"/>
    <dgm:cxn modelId="{CCBADB6C-272F-4723-B781-C4DBB98A7B66}" type="presOf" srcId="{471698A8-9B83-483A-96FB-D15630DC61A5}" destId="{C69872B6-71A1-4328-8902-5C0DE18DEB08}" srcOrd="0" destOrd="0" presId="urn:microsoft.com/office/officeart/2005/8/layout/vList4#2"/>
    <dgm:cxn modelId="{8035230E-646D-4342-9319-7B61040CA0A7}" type="presParOf" srcId="{73C08BD2-BAAD-4E52-9AC2-28DBD18281E1}" destId="{114E5780-F440-4081-8373-0B63E09FE91B}" srcOrd="0" destOrd="0" presId="urn:microsoft.com/office/officeart/2005/8/layout/vList4#2"/>
    <dgm:cxn modelId="{4B3540C5-7257-482F-987D-82970F45F871}" type="presParOf" srcId="{114E5780-F440-4081-8373-0B63E09FE91B}" destId="{C69872B6-71A1-4328-8902-5C0DE18DEB08}" srcOrd="0" destOrd="0" presId="urn:microsoft.com/office/officeart/2005/8/layout/vList4#2"/>
    <dgm:cxn modelId="{FA7EF5B5-A44C-410D-9945-D519965AF11F}" type="presParOf" srcId="{114E5780-F440-4081-8373-0B63E09FE91B}" destId="{88E0AA6B-9234-4CAD-9E91-E8402B178DA1}" srcOrd="1" destOrd="0" presId="urn:microsoft.com/office/officeart/2005/8/layout/vList4#2"/>
    <dgm:cxn modelId="{A2F12A8D-2532-4148-84ED-CDFEB8AED455}" type="presParOf" srcId="{114E5780-F440-4081-8373-0B63E09FE91B}" destId="{F9041FC2-0E7E-4527-8020-0E84CEE01384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2F4429A-F2CC-4190-A210-F9AB878DF6F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71EFC2A-65D0-495C-9F16-2A2E5BB51F82}">
      <dgm:prSet phldrT="[Text]" custT="1"/>
      <dgm:spPr/>
      <dgm:t>
        <a:bodyPr/>
        <a:lstStyle/>
        <a:p>
          <a:pPr algn="ctr"/>
          <a:r>
            <a:rPr lang="cs-CZ" sz="2400" b="1" dirty="0" smtClean="0"/>
            <a:t>Příležitostné</a:t>
          </a:r>
          <a:endParaRPr lang="cs-CZ" sz="2400" b="1" dirty="0"/>
        </a:p>
      </dgm:t>
    </dgm:pt>
    <dgm:pt modelId="{2F7FF8B2-E3EC-4E66-9267-DD2D23063544}" type="parTrans" cxnId="{B264AE8F-99C9-4036-8918-D9F3D1A58B6B}">
      <dgm:prSet/>
      <dgm:spPr/>
      <dgm:t>
        <a:bodyPr/>
        <a:lstStyle/>
        <a:p>
          <a:endParaRPr lang="cs-CZ"/>
        </a:p>
      </dgm:t>
    </dgm:pt>
    <dgm:pt modelId="{EF0B2E2E-BFAB-4138-8DC8-F8887DB2F5AE}" type="sibTrans" cxnId="{B264AE8F-99C9-4036-8918-D9F3D1A58B6B}">
      <dgm:prSet/>
      <dgm:spPr/>
      <dgm:t>
        <a:bodyPr/>
        <a:lstStyle/>
        <a:p>
          <a:endParaRPr lang="cs-CZ"/>
        </a:p>
      </dgm:t>
    </dgm:pt>
    <dgm:pt modelId="{CB4A7B82-29FA-4FE3-90D1-30AFEDE5A7F7}">
      <dgm:prSet phldrT="[Text]" custT="1"/>
      <dgm:spPr/>
      <dgm:t>
        <a:bodyPr/>
        <a:lstStyle/>
        <a:p>
          <a:r>
            <a:rPr lang="cs-CZ" sz="2400" dirty="0" smtClean="0"/>
            <a:t>Demonstrace, shromáždění </a:t>
          </a:r>
          <a:endParaRPr lang="cs-CZ" sz="2400" dirty="0"/>
        </a:p>
      </dgm:t>
    </dgm:pt>
    <dgm:pt modelId="{30794012-080C-46ED-A374-1C8D6AD1FE66}" type="parTrans" cxnId="{A0EEE814-A140-4CA5-8A4F-DA0A624FEFB6}">
      <dgm:prSet/>
      <dgm:spPr/>
      <dgm:t>
        <a:bodyPr/>
        <a:lstStyle/>
        <a:p>
          <a:endParaRPr lang="cs-CZ"/>
        </a:p>
      </dgm:t>
    </dgm:pt>
    <dgm:pt modelId="{6EF559DA-A5A6-45BF-8BD0-3C6B8CDDE615}" type="sibTrans" cxnId="{A0EEE814-A140-4CA5-8A4F-DA0A624FEFB6}">
      <dgm:prSet/>
      <dgm:spPr/>
      <dgm:t>
        <a:bodyPr/>
        <a:lstStyle/>
        <a:p>
          <a:endParaRPr lang="cs-CZ"/>
        </a:p>
      </dgm:t>
    </dgm:pt>
    <dgm:pt modelId="{7A1678DB-0DC6-455B-AD56-3667D80C23EE}">
      <dgm:prSet phldrT="[Text]" custT="1"/>
      <dgm:spPr/>
      <dgm:t>
        <a:bodyPr/>
        <a:lstStyle/>
        <a:p>
          <a:pPr algn="ctr"/>
          <a:r>
            <a:rPr lang="cs-CZ" sz="2400" b="1" dirty="0" smtClean="0"/>
            <a:t>Pevně sdružené</a:t>
          </a:r>
          <a:endParaRPr lang="cs-CZ" sz="2400" b="1" dirty="0"/>
        </a:p>
      </dgm:t>
    </dgm:pt>
    <dgm:pt modelId="{4000C3CE-76DD-450F-9148-2DDB76629929}" type="parTrans" cxnId="{7D3B7B6F-EA32-429A-9C54-48F97600AE0F}">
      <dgm:prSet/>
      <dgm:spPr/>
      <dgm:t>
        <a:bodyPr/>
        <a:lstStyle/>
        <a:p>
          <a:endParaRPr lang="cs-CZ"/>
        </a:p>
      </dgm:t>
    </dgm:pt>
    <dgm:pt modelId="{F99908F5-7247-4D45-BF09-5D115C679A9F}" type="sibTrans" cxnId="{7D3B7B6F-EA32-429A-9C54-48F97600AE0F}">
      <dgm:prSet/>
      <dgm:spPr/>
      <dgm:t>
        <a:bodyPr/>
        <a:lstStyle/>
        <a:p>
          <a:endParaRPr lang="cs-CZ"/>
        </a:p>
      </dgm:t>
    </dgm:pt>
    <dgm:pt modelId="{85BCF024-2CE5-4E79-8E74-5B437208BA32}">
      <dgm:prSet phldrT="[Text]" custT="1"/>
      <dgm:spPr/>
      <dgm:t>
        <a:bodyPr/>
        <a:lstStyle/>
        <a:p>
          <a:r>
            <a:rPr lang="cs-CZ" sz="2400" dirty="0" smtClean="0"/>
            <a:t>Profesní skupiny </a:t>
          </a:r>
          <a:r>
            <a:rPr lang="cs-CZ" sz="2400" i="1" dirty="0" smtClean="0"/>
            <a:t>(advokátní komora, lékařská komora)</a:t>
          </a:r>
          <a:endParaRPr lang="cs-CZ" sz="2400" i="1" dirty="0"/>
        </a:p>
      </dgm:t>
    </dgm:pt>
    <dgm:pt modelId="{8DBAB2FB-E38D-47C4-AA65-FA3B31E91AA3}" type="parTrans" cxnId="{684CAE3A-4789-4BC9-9A03-F7638EDC3EAE}">
      <dgm:prSet/>
      <dgm:spPr/>
      <dgm:t>
        <a:bodyPr/>
        <a:lstStyle/>
        <a:p>
          <a:endParaRPr lang="cs-CZ"/>
        </a:p>
      </dgm:t>
    </dgm:pt>
    <dgm:pt modelId="{0B7DF287-BCC5-4629-A29E-613E29CBABBF}" type="sibTrans" cxnId="{684CAE3A-4789-4BC9-9A03-F7638EDC3EAE}">
      <dgm:prSet/>
      <dgm:spPr/>
      <dgm:t>
        <a:bodyPr/>
        <a:lstStyle/>
        <a:p>
          <a:endParaRPr lang="cs-CZ"/>
        </a:p>
      </dgm:t>
    </dgm:pt>
    <dgm:pt modelId="{E77B1A0A-7EE1-4E8C-9C75-6EDC7F87A7C7}" type="pres">
      <dgm:prSet presAssocID="{E2F4429A-F2CC-4190-A210-F9AB878DF6F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42969B4-4B12-4EEA-8B17-64A368B7CFDC}" type="pres">
      <dgm:prSet presAssocID="{271EFC2A-65D0-495C-9F16-2A2E5BB51F82}" presName="parentText" presStyleLbl="node1" presStyleIdx="0" presStyleCnt="2" custScaleY="10292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53F105-9D07-4FC7-BCC0-3392EEA2D248}" type="pres">
      <dgm:prSet presAssocID="{271EFC2A-65D0-495C-9F16-2A2E5BB51F82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ED7AB5-E87C-4427-92E9-D7194BD3580B}" type="pres">
      <dgm:prSet presAssocID="{7A1678DB-0DC6-455B-AD56-3667D80C23EE}" presName="parentText" presStyleLbl="node1" presStyleIdx="1" presStyleCnt="2" custScaleY="102925" custLinFactNeighborY="-2557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5DBFC7-A04E-4330-BC8A-D3BFF773D0BD}" type="pres">
      <dgm:prSet presAssocID="{7A1678DB-0DC6-455B-AD56-3667D80C23EE}" presName="childText" presStyleLbl="revTx" presStyleIdx="1" presStyleCnt="2" custLinFactNeighborY="-2373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264AE8F-99C9-4036-8918-D9F3D1A58B6B}" srcId="{E2F4429A-F2CC-4190-A210-F9AB878DF6F9}" destId="{271EFC2A-65D0-495C-9F16-2A2E5BB51F82}" srcOrd="0" destOrd="0" parTransId="{2F7FF8B2-E3EC-4E66-9267-DD2D23063544}" sibTransId="{EF0B2E2E-BFAB-4138-8DC8-F8887DB2F5AE}"/>
    <dgm:cxn modelId="{684CAE3A-4789-4BC9-9A03-F7638EDC3EAE}" srcId="{7A1678DB-0DC6-455B-AD56-3667D80C23EE}" destId="{85BCF024-2CE5-4E79-8E74-5B437208BA32}" srcOrd="0" destOrd="0" parTransId="{8DBAB2FB-E38D-47C4-AA65-FA3B31E91AA3}" sibTransId="{0B7DF287-BCC5-4629-A29E-613E29CBABBF}"/>
    <dgm:cxn modelId="{A0EEE814-A140-4CA5-8A4F-DA0A624FEFB6}" srcId="{271EFC2A-65D0-495C-9F16-2A2E5BB51F82}" destId="{CB4A7B82-29FA-4FE3-90D1-30AFEDE5A7F7}" srcOrd="0" destOrd="0" parTransId="{30794012-080C-46ED-A374-1C8D6AD1FE66}" sibTransId="{6EF559DA-A5A6-45BF-8BD0-3C6B8CDDE615}"/>
    <dgm:cxn modelId="{5BD9E582-6D8B-4C2E-9D5E-06FF076C860C}" type="presOf" srcId="{E2F4429A-F2CC-4190-A210-F9AB878DF6F9}" destId="{E77B1A0A-7EE1-4E8C-9C75-6EDC7F87A7C7}" srcOrd="0" destOrd="0" presId="urn:microsoft.com/office/officeart/2005/8/layout/vList2"/>
    <dgm:cxn modelId="{6BA63C00-B449-4D61-974E-51B371A67364}" type="presOf" srcId="{7A1678DB-0DC6-455B-AD56-3667D80C23EE}" destId="{C4ED7AB5-E87C-4427-92E9-D7194BD3580B}" srcOrd="0" destOrd="0" presId="urn:microsoft.com/office/officeart/2005/8/layout/vList2"/>
    <dgm:cxn modelId="{45A253D5-D3D6-4E54-B734-509B9801A35C}" type="presOf" srcId="{85BCF024-2CE5-4E79-8E74-5B437208BA32}" destId="{0F5DBFC7-A04E-4330-BC8A-D3BFF773D0BD}" srcOrd="0" destOrd="0" presId="urn:microsoft.com/office/officeart/2005/8/layout/vList2"/>
    <dgm:cxn modelId="{7D3B7B6F-EA32-429A-9C54-48F97600AE0F}" srcId="{E2F4429A-F2CC-4190-A210-F9AB878DF6F9}" destId="{7A1678DB-0DC6-455B-AD56-3667D80C23EE}" srcOrd="1" destOrd="0" parTransId="{4000C3CE-76DD-450F-9148-2DDB76629929}" sibTransId="{F99908F5-7247-4D45-BF09-5D115C679A9F}"/>
    <dgm:cxn modelId="{8E413246-6879-4705-B8DE-4EB8A28B4990}" type="presOf" srcId="{CB4A7B82-29FA-4FE3-90D1-30AFEDE5A7F7}" destId="{5153F105-9D07-4FC7-BCC0-3392EEA2D248}" srcOrd="0" destOrd="0" presId="urn:microsoft.com/office/officeart/2005/8/layout/vList2"/>
    <dgm:cxn modelId="{A8A09D51-972E-4201-B0F8-F4C177C947B9}" type="presOf" srcId="{271EFC2A-65D0-495C-9F16-2A2E5BB51F82}" destId="{D42969B4-4B12-4EEA-8B17-64A368B7CFDC}" srcOrd="0" destOrd="0" presId="urn:microsoft.com/office/officeart/2005/8/layout/vList2"/>
    <dgm:cxn modelId="{EFDAFF8B-8A27-4640-8761-3E2AD77405E9}" type="presParOf" srcId="{E77B1A0A-7EE1-4E8C-9C75-6EDC7F87A7C7}" destId="{D42969B4-4B12-4EEA-8B17-64A368B7CFDC}" srcOrd="0" destOrd="0" presId="urn:microsoft.com/office/officeart/2005/8/layout/vList2"/>
    <dgm:cxn modelId="{0FD1EC63-CD10-4733-8B5D-F79E4388BAF6}" type="presParOf" srcId="{E77B1A0A-7EE1-4E8C-9C75-6EDC7F87A7C7}" destId="{5153F105-9D07-4FC7-BCC0-3392EEA2D248}" srcOrd="1" destOrd="0" presId="urn:microsoft.com/office/officeart/2005/8/layout/vList2"/>
    <dgm:cxn modelId="{51018BF7-F7D4-4E55-87E1-AD4B4DBAF661}" type="presParOf" srcId="{E77B1A0A-7EE1-4E8C-9C75-6EDC7F87A7C7}" destId="{C4ED7AB5-E87C-4427-92E9-D7194BD3580B}" srcOrd="2" destOrd="0" presId="urn:microsoft.com/office/officeart/2005/8/layout/vList2"/>
    <dgm:cxn modelId="{7A1EC07C-760E-4ABF-A15D-03B0CA6CE473}" type="presParOf" srcId="{E77B1A0A-7EE1-4E8C-9C75-6EDC7F87A7C7}" destId="{0F5DBFC7-A04E-4330-BC8A-D3BFF773D0BD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2F4429A-F2CC-4190-A210-F9AB878DF6F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71EFC2A-65D0-495C-9F16-2A2E5BB51F82}">
      <dgm:prSet phldrT="[Text]" custT="1"/>
      <dgm:spPr/>
      <dgm:t>
        <a:bodyPr/>
        <a:lstStyle/>
        <a:p>
          <a:pPr algn="ctr"/>
          <a:r>
            <a:rPr lang="cs-CZ" sz="2400" b="1" dirty="0" smtClean="0"/>
            <a:t>Institucionalizované</a:t>
          </a:r>
          <a:endParaRPr lang="cs-CZ" sz="3500" b="1" dirty="0"/>
        </a:p>
      </dgm:t>
    </dgm:pt>
    <dgm:pt modelId="{2F7FF8B2-E3EC-4E66-9267-DD2D23063544}" type="parTrans" cxnId="{B264AE8F-99C9-4036-8918-D9F3D1A58B6B}">
      <dgm:prSet/>
      <dgm:spPr/>
      <dgm:t>
        <a:bodyPr/>
        <a:lstStyle/>
        <a:p>
          <a:endParaRPr lang="cs-CZ"/>
        </a:p>
      </dgm:t>
    </dgm:pt>
    <dgm:pt modelId="{EF0B2E2E-BFAB-4138-8DC8-F8887DB2F5AE}" type="sibTrans" cxnId="{B264AE8F-99C9-4036-8918-D9F3D1A58B6B}">
      <dgm:prSet/>
      <dgm:spPr/>
      <dgm:t>
        <a:bodyPr/>
        <a:lstStyle/>
        <a:p>
          <a:endParaRPr lang="cs-CZ"/>
        </a:p>
      </dgm:t>
    </dgm:pt>
    <dgm:pt modelId="{CB4A7B82-29FA-4FE3-90D1-30AFEDE5A7F7}">
      <dgm:prSet phldrT="[Text]" custT="1"/>
      <dgm:spPr/>
      <dgm:t>
        <a:bodyPr/>
        <a:lstStyle/>
        <a:p>
          <a:r>
            <a:rPr lang="cs-CZ" sz="2400" dirty="0" smtClean="0"/>
            <a:t>Národnostní menšiny podporované vládou</a:t>
          </a:r>
          <a:endParaRPr lang="cs-CZ" sz="2400" dirty="0"/>
        </a:p>
      </dgm:t>
    </dgm:pt>
    <dgm:pt modelId="{30794012-080C-46ED-A374-1C8D6AD1FE66}" type="parTrans" cxnId="{A0EEE814-A140-4CA5-8A4F-DA0A624FEFB6}">
      <dgm:prSet/>
      <dgm:spPr/>
      <dgm:t>
        <a:bodyPr/>
        <a:lstStyle/>
        <a:p>
          <a:endParaRPr lang="cs-CZ"/>
        </a:p>
      </dgm:t>
    </dgm:pt>
    <dgm:pt modelId="{6EF559DA-A5A6-45BF-8BD0-3C6B8CDDE615}" type="sibTrans" cxnId="{A0EEE814-A140-4CA5-8A4F-DA0A624FEFB6}">
      <dgm:prSet/>
      <dgm:spPr/>
      <dgm:t>
        <a:bodyPr/>
        <a:lstStyle/>
        <a:p>
          <a:endParaRPr lang="cs-CZ"/>
        </a:p>
      </dgm:t>
    </dgm:pt>
    <dgm:pt modelId="{7A1678DB-0DC6-455B-AD56-3667D80C23EE}">
      <dgm:prSet phldrT="[Text]" custT="1"/>
      <dgm:spPr/>
      <dgm:t>
        <a:bodyPr/>
        <a:lstStyle/>
        <a:p>
          <a:pPr algn="ctr"/>
          <a:r>
            <a:rPr lang="cs-CZ" sz="2400" b="1" dirty="0" smtClean="0"/>
            <a:t>Neorganizované</a:t>
          </a:r>
          <a:endParaRPr lang="cs-CZ" sz="2400" b="1" dirty="0"/>
        </a:p>
      </dgm:t>
    </dgm:pt>
    <dgm:pt modelId="{4000C3CE-76DD-450F-9148-2DDB76629929}" type="parTrans" cxnId="{7D3B7B6F-EA32-429A-9C54-48F97600AE0F}">
      <dgm:prSet/>
      <dgm:spPr/>
      <dgm:t>
        <a:bodyPr/>
        <a:lstStyle/>
        <a:p>
          <a:endParaRPr lang="cs-CZ"/>
        </a:p>
      </dgm:t>
    </dgm:pt>
    <dgm:pt modelId="{F99908F5-7247-4D45-BF09-5D115C679A9F}" type="sibTrans" cxnId="{7D3B7B6F-EA32-429A-9C54-48F97600AE0F}">
      <dgm:prSet/>
      <dgm:spPr/>
      <dgm:t>
        <a:bodyPr/>
        <a:lstStyle/>
        <a:p>
          <a:endParaRPr lang="cs-CZ"/>
        </a:p>
      </dgm:t>
    </dgm:pt>
    <dgm:pt modelId="{85BCF024-2CE5-4E79-8E74-5B437208BA32}">
      <dgm:prSet phldrT="[Text]" custT="1"/>
      <dgm:spPr/>
      <dgm:t>
        <a:bodyPr/>
        <a:lstStyle/>
        <a:p>
          <a:r>
            <a:rPr lang="cs-CZ" sz="2400" dirty="0" smtClean="0"/>
            <a:t>Skupina lidí, jež pojí společná víra </a:t>
          </a:r>
          <a:r>
            <a:rPr lang="cs-CZ" sz="2400" i="1" dirty="0" smtClean="0"/>
            <a:t>(křesťané, muslimové)</a:t>
          </a:r>
          <a:r>
            <a:rPr lang="cs-CZ" sz="2400" i="0" dirty="0" smtClean="0"/>
            <a:t>, rasové či kulturní vlastnosti</a:t>
          </a:r>
          <a:endParaRPr lang="cs-CZ" sz="2400" dirty="0"/>
        </a:p>
      </dgm:t>
    </dgm:pt>
    <dgm:pt modelId="{8DBAB2FB-E38D-47C4-AA65-FA3B31E91AA3}" type="parTrans" cxnId="{684CAE3A-4789-4BC9-9A03-F7638EDC3EAE}">
      <dgm:prSet/>
      <dgm:spPr/>
      <dgm:t>
        <a:bodyPr/>
        <a:lstStyle/>
        <a:p>
          <a:endParaRPr lang="cs-CZ"/>
        </a:p>
      </dgm:t>
    </dgm:pt>
    <dgm:pt modelId="{0B7DF287-BCC5-4629-A29E-613E29CBABBF}" type="sibTrans" cxnId="{684CAE3A-4789-4BC9-9A03-F7638EDC3EAE}">
      <dgm:prSet/>
      <dgm:spPr/>
      <dgm:t>
        <a:bodyPr/>
        <a:lstStyle/>
        <a:p>
          <a:endParaRPr lang="cs-CZ"/>
        </a:p>
      </dgm:t>
    </dgm:pt>
    <dgm:pt modelId="{E77B1A0A-7EE1-4E8C-9C75-6EDC7F87A7C7}" type="pres">
      <dgm:prSet presAssocID="{E2F4429A-F2CC-4190-A210-F9AB878DF6F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42969B4-4B12-4EEA-8B17-64A368B7CFDC}" type="pres">
      <dgm:prSet presAssocID="{271EFC2A-65D0-495C-9F16-2A2E5BB51F82}" presName="parentText" presStyleLbl="node1" presStyleIdx="0" presStyleCnt="2" custScaleY="8518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53F105-9D07-4FC7-BCC0-3392EEA2D248}" type="pres">
      <dgm:prSet presAssocID="{271EFC2A-65D0-495C-9F16-2A2E5BB51F82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ED7AB5-E87C-4427-92E9-D7194BD3580B}" type="pres">
      <dgm:prSet presAssocID="{7A1678DB-0DC6-455B-AD56-3667D80C23EE}" presName="parentText" presStyleLbl="node1" presStyleIdx="1" presStyleCnt="2" custScaleY="77225" custLinFactNeighborY="-3102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5DBFC7-A04E-4330-BC8A-D3BFF773D0BD}" type="pres">
      <dgm:prSet presAssocID="{7A1678DB-0DC6-455B-AD56-3667D80C23EE}" presName="childText" presStyleLbl="revTx" presStyleIdx="1" presStyleCnt="2" custLinFactNeighborY="-259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264AE8F-99C9-4036-8918-D9F3D1A58B6B}" srcId="{E2F4429A-F2CC-4190-A210-F9AB878DF6F9}" destId="{271EFC2A-65D0-495C-9F16-2A2E5BB51F82}" srcOrd="0" destOrd="0" parTransId="{2F7FF8B2-E3EC-4E66-9267-DD2D23063544}" sibTransId="{EF0B2E2E-BFAB-4138-8DC8-F8887DB2F5AE}"/>
    <dgm:cxn modelId="{684CAE3A-4789-4BC9-9A03-F7638EDC3EAE}" srcId="{7A1678DB-0DC6-455B-AD56-3667D80C23EE}" destId="{85BCF024-2CE5-4E79-8E74-5B437208BA32}" srcOrd="0" destOrd="0" parTransId="{8DBAB2FB-E38D-47C4-AA65-FA3B31E91AA3}" sibTransId="{0B7DF287-BCC5-4629-A29E-613E29CBABBF}"/>
    <dgm:cxn modelId="{4A55421E-3896-41E0-B80F-84CB28AF72F3}" type="presOf" srcId="{85BCF024-2CE5-4E79-8E74-5B437208BA32}" destId="{0F5DBFC7-A04E-4330-BC8A-D3BFF773D0BD}" srcOrd="0" destOrd="0" presId="urn:microsoft.com/office/officeart/2005/8/layout/vList2"/>
    <dgm:cxn modelId="{A0EEE814-A140-4CA5-8A4F-DA0A624FEFB6}" srcId="{271EFC2A-65D0-495C-9F16-2A2E5BB51F82}" destId="{CB4A7B82-29FA-4FE3-90D1-30AFEDE5A7F7}" srcOrd="0" destOrd="0" parTransId="{30794012-080C-46ED-A374-1C8D6AD1FE66}" sibTransId="{6EF559DA-A5A6-45BF-8BD0-3C6B8CDDE615}"/>
    <dgm:cxn modelId="{CD440090-BB56-4F4E-8A34-D6034CEDB61E}" type="presOf" srcId="{CB4A7B82-29FA-4FE3-90D1-30AFEDE5A7F7}" destId="{5153F105-9D07-4FC7-BCC0-3392EEA2D248}" srcOrd="0" destOrd="0" presId="urn:microsoft.com/office/officeart/2005/8/layout/vList2"/>
    <dgm:cxn modelId="{759DD122-DAC5-4ED8-88A1-899DC496886C}" type="presOf" srcId="{271EFC2A-65D0-495C-9F16-2A2E5BB51F82}" destId="{D42969B4-4B12-4EEA-8B17-64A368B7CFDC}" srcOrd="0" destOrd="0" presId="urn:microsoft.com/office/officeart/2005/8/layout/vList2"/>
    <dgm:cxn modelId="{1A360DBC-B548-4296-B335-00B32869A4D7}" type="presOf" srcId="{E2F4429A-F2CC-4190-A210-F9AB878DF6F9}" destId="{E77B1A0A-7EE1-4E8C-9C75-6EDC7F87A7C7}" srcOrd="0" destOrd="0" presId="urn:microsoft.com/office/officeart/2005/8/layout/vList2"/>
    <dgm:cxn modelId="{7D3B7B6F-EA32-429A-9C54-48F97600AE0F}" srcId="{E2F4429A-F2CC-4190-A210-F9AB878DF6F9}" destId="{7A1678DB-0DC6-455B-AD56-3667D80C23EE}" srcOrd="1" destOrd="0" parTransId="{4000C3CE-76DD-450F-9148-2DDB76629929}" sibTransId="{F99908F5-7247-4D45-BF09-5D115C679A9F}"/>
    <dgm:cxn modelId="{3A8FB814-9F96-4559-9716-8CB4BA8957E6}" type="presOf" srcId="{7A1678DB-0DC6-455B-AD56-3667D80C23EE}" destId="{C4ED7AB5-E87C-4427-92E9-D7194BD3580B}" srcOrd="0" destOrd="0" presId="urn:microsoft.com/office/officeart/2005/8/layout/vList2"/>
    <dgm:cxn modelId="{7D7D0DD0-F439-422B-9A50-16C3EE717CFE}" type="presParOf" srcId="{E77B1A0A-7EE1-4E8C-9C75-6EDC7F87A7C7}" destId="{D42969B4-4B12-4EEA-8B17-64A368B7CFDC}" srcOrd="0" destOrd="0" presId="urn:microsoft.com/office/officeart/2005/8/layout/vList2"/>
    <dgm:cxn modelId="{F4AB53CE-3092-4FA6-BCB3-88DBA789638B}" type="presParOf" srcId="{E77B1A0A-7EE1-4E8C-9C75-6EDC7F87A7C7}" destId="{5153F105-9D07-4FC7-BCC0-3392EEA2D248}" srcOrd="1" destOrd="0" presId="urn:microsoft.com/office/officeart/2005/8/layout/vList2"/>
    <dgm:cxn modelId="{15955A8E-BA7A-4132-A690-BFABF257B73B}" type="presParOf" srcId="{E77B1A0A-7EE1-4E8C-9C75-6EDC7F87A7C7}" destId="{C4ED7AB5-E87C-4427-92E9-D7194BD3580B}" srcOrd="2" destOrd="0" presId="urn:microsoft.com/office/officeart/2005/8/layout/vList2"/>
    <dgm:cxn modelId="{DABE1A20-9505-4456-8AA0-D5FF934DCC6C}" type="presParOf" srcId="{E77B1A0A-7EE1-4E8C-9C75-6EDC7F87A7C7}" destId="{0F5DBFC7-A04E-4330-BC8A-D3BFF773D0BD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617BC96-A691-4967-BEF9-92A1638EA56A}" type="doc">
      <dgm:prSet loTypeId="urn:microsoft.com/office/officeart/2005/8/layout/hProcess7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1F40CA6-7B6A-4EDA-9011-AFAD42D91D9D}">
      <dgm:prSet phldrT="[Text]"/>
      <dgm:spPr/>
      <dgm:t>
        <a:bodyPr/>
        <a:lstStyle/>
        <a:p>
          <a:pPr algn="ctr"/>
          <a:r>
            <a:rPr lang="cs-CZ" b="1" dirty="0" smtClean="0"/>
            <a:t>//\\//\\//\\///\\</a:t>
          </a:r>
          <a:endParaRPr lang="cs-CZ" b="1" dirty="0"/>
        </a:p>
      </dgm:t>
    </dgm:pt>
    <dgm:pt modelId="{E506A7DE-237D-4689-A96B-FEF5DDCED7CA}" type="parTrans" cxnId="{1EAEA656-7D1E-4CF7-BA33-5881F35CA6C2}">
      <dgm:prSet/>
      <dgm:spPr/>
      <dgm:t>
        <a:bodyPr/>
        <a:lstStyle/>
        <a:p>
          <a:endParaRPr lang="cs-CZ"/>
        </a:p>
      </dgm:t>
    </dgm:pt>
    <dgm:pt modelId="{91D192A0-EF6D-4E50-9707-74F5F22D324F}" type="sibTrans" cxnId="{1EAEA656-7D1E-4CF7-BA33-5881F35CA6C2}">
      <dgm:prSet/>
      <dgm:spPr/>
      <dgm:t>
        <a:bodyPr/>
        <a:lstStyle/>
        <a:p>
          <a:endParaRPr lang="cs-CZ"/>
        </a:p>
      </dgm:t>
    </dgm:pt>
    <dgm:pt modelId="{E84AA45D-4952-4B39-8425-9F7AA865A731}">
      <dgm:prSet phldrT="[Text]" custT="1"/>
      <dgm:spPr/>
      <dgm:t>
        <a:bodyPr/>
        <a:lstStyle/>
        <a:p>
          <a:pPr algn="ctr"/>
          <a:r>
            <a:rPr lang="cs-CZ" sz="2600" dirty="0" smtClean="0"/>
            <a:t>Nátlakové skupiny</a:t>
          </a:r>
          <a:endParaRPr lang="cs-CZ" sz="2600" dirty="0"/>
        </a:p>
      </dgm:t>
    </dgm:pt>
    <dgm:pt modelId="{47E6AB8C-50E6-411F-8D22-DC0999AC0A4D}" type="parTrans" cxnId="{01E68FC2-AA90-49A6-9669-6AEFE1408472}">
      <dgm:prSet/>
      <dgm:spPr/>
      <dgm:t>
        <a:bodyPr/>
        <a:lstStyle/>
        <a:p>
          <a:endParaRPr lang="cs-CZ"/>
        </a:p>
      </dgm:t>
    </dgm:pt>
    <dgm:pt modelId="{8C10B9B4-64BA-4CAF-8ED4-E05095AF2DD5}" type="sibTrans" cxnId="{01E68FC2-AA90-49A6-9669-6AEFE1408472}">
      <dgm:prSet/>
      <dgm:spPr/>
      <dgm:t>
        <a:bodyPr/>
        <a:lstStyle/>
        <a:p>
          <a:endParaRPr lang="cs-CZ"/>
        </a:p>
      </dgm:t>
    </dgm:pt>
    <dgm:pt modelId="{229C406B-2C5A-4282-9297-75C9CC4F7767}" type="pres">
      <dgm:prSet presAssocID="{5617BC96-A691-4967-BEF9-92A1638EA5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6743B3-A811-4898-A176-54F14E013F79}" type="pres">
      <dgm:prSet presAssocID="{B1F40CA6-7B6A-4EDA-9011-AFAD42D91D9D}" presName="compositeNode" presStyleCnt="0">
        <dgm:presLayoutVars>
          <dgm:bulletEnabled val="1"/>
        </dgm:presLayoutVars>
      </dgm:prSet>
      <dgm:spPr/>
    </dgm:pt>
    <dgm:pt modelId="{D7CCB95B-FFB7-46CE-8538-C3CF1E2E39D5}" type="pres">
      <dgm:prSet presAssocID="{B1F40CA6-7B6A-4EDA-9011-AFAD42D91D9D}" presName="bgRect" presStyleLbl="node1" presStyleIdx="0" presStyleCnt="1"/>
      <dgm:spPr/>
      <dgm:t>
        <a:bodyPr/>
        <a:lstStyle/>
        <a:p>
          <a:endParaRPr lang="cs-CZ"/>
        </a:p>
      </dgm:t>
    </dgm:pt>
    <dgm:pt modelId="{3B5AB3D2-F4DD-4C71-9F27-AF15DF53363D}" type="pres">
      <dgm:prSet presAssocID="{B1F40CA6-7B6A-4EDA-9011-AFAD42D91D9D}" presName="parentNode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3C8A7C-8C7A-4AB5-85BC-1EAE104B8B95}" type="pres">
      <dgm:prSet presAssocID="{B1F40CA6-7B6A-4EDA-9011-AFAD42D91D9D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AE19717-AC5C-4869-8120-0C4774B8DB9A}" type="presOf" srcId="{5617BC96-A691-4967-BEF9-92A1638EA56A}" destId="{229C406B-2C5A-4282-9297-75C9CC4F7767}" srcOrd="0" destOrd="0" presId="urn:microsoft.com/office/officeart/2005/8/layout/hProcess7#1"/>
    <dgm:cxn modelId="{01E68FC2-AA90-49A6-9669-6AEFE1408472}" srcId="{B1F40CA6-7B6A-4EDA-9011-AFAD42D91D9D}" destId="{E84AA45D-4952-4B39-8425-9F7AA865A731}" srcOrd="0" destOrd="0" parTransId="{47E6AB8C-50E6-411F-8D22-DC0999AC0A4D}" sibTransId="{8C10B9B4-64BA-4CAF-8ED4-E05095AF2DD5}"/>
    <dgm:cxn modelId="{5115E509-17CD-4594-B74E-C5F4F2D5271C}" type="presOf" srcId="{B1F40CA6-7B6A-4EDA-9011-AFAD42D91D9D}" destId="{3B5AB3D2-F4DD-4C71-9F27-AF15DF53363D}" srcOrd="1" destOrd="0" presId="urn:microsoft.com/office/officeart/2005/8/layout/hProcess7#1"/>
    <dgm:cxn modelId="{1EAEA656-7D1E-4CF7-BA33-5881F35CA6C2}" srcId="{5617BC96-A691-4967-BEF9-92A1638EA56A}" destId="{B1F40CA6-7B6A-4EDA-9011-AFAD42D91D9D}" srcOrd="0" destOrd="0" parTransId="{E506A7DE-237D-4689-A96B-FEF5DDCED7CA}" sibTransId="{91D192A0-EF6D-4E50-9707-74F5F22D324F}"/>
    <dgm:cxn modelId="{DACB72C4-0D34-4930-9CEF-E03775B21639}" type="presOf" srcId="{E84AA45D-4952-4B39-8425-9F7AA865A731}" destId="{F13C8A7C-8C7A-4AB5-85BC-1EAE104B8B95}" srcOrd="0" destOrd="0" presId="urn:microsoft.com/office/officeart/2005/8/layout/hProcess7#1"/>
    <dgm:cxn modelId="{03FE13C2-4691-4692-8B90-02AE8A3CB436}" type="presOf" srcId="{B1F40CA6-7B6A-4EDA-9011-AFAD42D91D9D}" destId="{D7CCB95B-FFB7-46CE-8538-C3CF1E2E39D5}" srcOrd="0" destOrd="0" presId="urn:microsoft.com/office/officeart/2005/8/layout/hProcess7#1"/>
    <dgm:cxn modelId="{9834F5AF-A239-48D9-943C-AC21726ECBBC}" type="presParOf" srcId="{229C406B-2C5A-4282-9297-75C9CC4F7767}" destId="{7E6743B3-A811-4898-A176-54F14E013F79}" srcOrd="0" destOrd="0" presId="urn:microsoft.com/office/officeart/2005/8/layout/hProcess7#1"/>
    <dgm:cxn modelId="{14DF6B8B-C4DB-4CA0-888E-F706B1D19F40}" type="presParOf" srcId="{7E6743B3-A811-4898-A176-54F14E013F79}" destId="{D7CCB95B-FFB7-46CE-8538-C3CF1E2E39D5}" srcOrd="0" destOrd="0" presId="urn:microsoft.com/office/officeart/2005/8/layout/hProcess7#1"/>
    <dgm:cxn modelId="{A2B42A16-C125-4909-BC2F-88DC75E989C4}" type="presParOf" srcId="{7E6743B3-A811-4898-A176-54F14E013F79}" destId="{3B5AB3D2-F4DD-4C71-9F27-AF15DF53363D}" srcOrd="1" destOrd="0" presId="urn:microsoft.com/office/officeart/2005/8/layout/hProcess7#1"/>
    <dgm:cxn modelId="{842B7444-644E-4F3D-B1E0-0351B588DE0F}" type="presParOf" srcId="{7E6743B3-A811-4898-A176-54F14E013F79}" destId="{F13C8A7C-8C7A-4AB5-85BC-1EAE104B8B95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617BC96-A691-4967-BEF9-92A1638EA56A}" type="doc">
      <dgm:prSet loTypeId="urn:microsoft.com/office/officeart/2005/8/layout/hProcess7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1F40CA6-7B6A-4EDA-9011-AFAD42D91D9D}">
      <dgm:prSet phldrT="[Text]"/>
      <dgm:spPr/>
      <dgm:t>
        <a:bodyPr/>
        <a:lstStyle/>
        <a:p>
          <a:r>
            <a:rPr lang="cs-CZ" b="1" dirty="0" smtClean="0"/>
            <a:t>//\\//\\//\\///\\</a:t>
          </a:r>
          <a:endParaRPr lang="cs-CZ" dirty="0"/>
        </a:p>
      </dgm:t>
    </dgm:pt>
    <dgm:pt modelId="{E506A7DE-237D-4689-A96B-FEF5DDCED7CA}" type="parTrans" cxnId="{1EAEA656-7D1E-4CF7-BA33-5881F35CA6C2}">
      <dgm:prSet/>
      <dgm:spPr/>
      <dgm:t>
        <a:bodyPr/>
        <a:lstStyle/>
        <a:p>
          <a:endParaRPr lang="cs-CZ"/>
        </a:p>
      </dgm:t>
    </dgm:pt>
    <dgm:pt modelId="{91D192A0-EF6D-4E50-9707-74F5F22D324F}" type="sibTrans" cxnId="{1EAEA656-7D1E-4CF7-BA33-5881F35CA6C2}">
      <dgm:prSet/>
      <dgm:spPr/>
      <dgm:t>
        <a:bodyPr/>
        <a:lstStyle/>
        <a:p>
          <a:endParaRPr lang="cs-CZ"/>
        </a:p>
      </dgm:t>
    </dgm:pt>
    <dgm:pt modelId="{E84AA45D-4952-4B39-8425-9F7AA865A731}">
      <dgm:prSet phldrT="[Text]" custT="1"/>
      <dgm:spPr/>
      <dgm:t>
        <a:bodyPr/>
        <a:lstStyle/>
        <a:p>
          <a:pPr algn="ctr"/>
          <a:r>
            <a:rPr lang="cs-CZ" sz="2600" dirty="0" smtClean="0"/>
            <a:t>Odborové organizace</a:t>
          </a:r>
          <a:endParaRPr lang="cs-CZ" sz="2600" dirty="0"/>
        </a:p>
      </dgm:t>
    </dgm:pt>
    <dgm:pt modelId="{47E6AB8C-50E6-411F-8D22-DC0999AC0A4D}" type="parTrans" cxnId="{01E68FC2-AA90-49A6-9669-6AEFE1408472}">
      <dgm:prSet/>
      <dgm:spPr/>
      <dgm:t>
        <a:bodyPr/>
        <a:lstStyle/>
        <a:p>
          <a:endParaRPr lang="cs-CZ"/>
        </a:p>
      </dgm:t>
    </dgm:pt>
    <dgm:pt modelId="{8C10B9B4-64BA-4CAF-8ED4-E05095AF2DD5}" type="sibTrans" cxnId="{01E68FC2-AA90-49A6-9669-6AEFE1408472}">
      <dgm:prSet/>
      <dgm:spPr/>
      <dgm:t>
        <a:bodyPr/>
        <a:lstStyle/>
        <a:p>
          <a:endParaRPr lang="cs-CZ"/>
        </a:p>
      </dgm:t>
    </dgm:pt>
    <dgm:pt modelId="{229C406B-2C5A-4282-9297-75C9CC4F7767}" type="pres">
      <dgm:prSet presAssocID="{5617BC96-A691-4967-BEF9-92A1638EA5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6743B3-A811-4898-A176-54F14E013F79}" type="pres">
      <dgm:prSet presAssocID="{B1F40CA6-7B6A-4EDA-9011-AFAD42D91D9D}" presName="compositeNode" presStyleCnt="0">
        <dgm:presLayoutVars>
          <dgm:bulletEnabled val="1"/>
        </dgm:presLayoutVars>
      </dgm:prSet>
      <dgm:spPr/>
    </dgm:pt>
    <dgm:pt modelId="{D7CCB95B-FFB7-46CE-8538-C3CF1E2E39D5}" type="pres">
      <dgm:prSet presAssocID="{B1F40CA6-7B6A-4EDA-9011-AFAD42D91D9D}" presName="bgRect" presStyleLbl="node1" presStyleIdx="0" presStyleCnt="1" custLinFactNeighborX="28728"/>
      <dgm:spPr/>
      <dgm:t>
        <a:bodyPr/>
        <a:lstStyle/>
        <a:p>
          <a:endParaRPr lang="cs-CZ"/>
        </a:p>
      </dgm:t>
    </dgm:pt>
    <dgm:pt modelId="{3B5AB3D2-F4DD-4C71-9F27-AF15DF53363D}" type="pres">
      <dgm:prSet presAssocID="{B1F40CA6-7B6A-4EDA-9011-AFAD42D91D9D}" presName="parentNode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3C8A7C-8C7A-4AB5-85BC-1EAE104B8B95}" type="pres">
      <dgm:prSet presAssocID="{B1F40CA6-7B6A-4EDA-9011-AFAD42D91D9D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E68FC2-AA90-49A6-9669-6AEFE1408472}" srcId="{B1F40CA6-7B6A-4EDA-9011-AFAD42D91D9D}" destId="{E84AA45D-4952-4B39-8425-9F7AA865A731}" srcOrd="0" destOrd="0" parTransId="{47E6AB8C-50E6-411F-8D22-DC0999AC0A4D}" sibTransId="{8C10B9B4-64BA-4CAF-8ED4-E05095AF2DD5}"/>
    <dgm:cxn modelId="{1612A00E-73AD-473A-8C1B-268428E1DF2F}" type="presOf" srcId="{E84AA45D-4952-4B39-8425-9F7AA865A731}" destId="{F13C8A7C-8C7A-4AB5-85BC-1EAE104B8B95}" srcOrd="0" destOrd="0" presId="urn:microsoft.com/office/officeart/2005/8/layout/hProcess7#2"/>
    <dgm:cxn modelId="{67B017B5-F80F-45BF-8062-E0F0EA3F3734}" type="presOf" srcId="{5617BC96-A691-4967-BEF9-92A1638EA56A}" destId="{229C406B-2C5A-4282-9297-75C9CC4F7767}" srcOrd="0" destOrd="0" presId="urn:microsoft.com/office/officeart/2005/8/layout/hProcess7#2"/>
    <dgm:cxn modelId="{EAA89318-076A-4077-8AA2-D61B9FFC3EAC}" type="presOf" srcId="{B1F40CA6-7B6A-4EDA-9011-AFAD42D91D9D}" destId="{D7CCB95B-FFB7-46CE-8538-C3CF1E2E39D5}" srcOrd="0" destOrd="0" presId="urn:microsoft.com/office/officeart/2005/8/layout/hProcess7#2"/>
    <dgm:cxn modelId="{1EAEA656-7D1E-4CF7-BA33-5881F35CA6C2}" srcId="{5617BC96-A691-4967-BEF9-92A1638EA56A}" destId="{B1F40CA6-7B6A-4EDA-9011-AFAD42D91D9D}" srcOrd="0" destOrd="0" parTransId="{E506A7DE-237D-4689-A96B-FEF5DDCED7CA}" sibTransId="{91D192A0-EF6D-4E50-9707-74F5F22D324F}"/>
    <dgm:cxn modelId="{360C6CC9-6FB8-43F8-A4DF-514A1B116D79}" type="presOf" srcId="{B1F40CA6-7B6A-4EDA-9011-AFAD42D91D9D}" destId="{3B5AB3D2-F4DD-4C71-9F27-AF15DF53363D}" srcOrd="1" destOrd="0" presId="urn:microsoft.com/office/officeart/2005/8/layout/hProcess7#2"/>
    <dgm:cxn modelId="{018B739A-12F0-46EE-86C2-EF3D842511EB}" type="presParOf" srcId="{229C406B-2C5A-4282-9297-75C9CC4F7767}" destId="{7E6743B3-A811-4898-A176-54F14E013F79}" srcOrd="0" destOrd="0" presId="urn:microsoft.com/office/officeart/2005/8/layout/hProcess7#2"/>
    <dgm:cxn modelId="{7E204F7B-F915-4AB3-BA09-EF80A9EC807A}" type="presParOf" srcId="{7E6743B3-A811-4898-A176-54F14E013F79}" destId="{D7CCB95B-FFB7-46CE-8538-C3CF1E2E39D5}" srcOrd="0" destOrd="0" presId="urn:microsoft.com/office/officeart/2005/8/layout/hProcess7#2"/>
    <dgm:cxn modelId="{50668D04-608A-4C95-AB2E-7C7A83054B29}" type="presParOf" srcId="{7E6743B3-A811-4898-A176-54F14E013F79}" destId="{3B5AB3D2-F4DD-4C71-9F27-AF15DF53363D}" srcOrd="1" destOrd="0" presId="urn:microsoft.com/office/officeart/2005/8/layout/hProcess7#2"/>
    <dgm:cxn modelId="{B4339C7B-E47C-4AFE-878F-F16367E55469}" type="presParOf" srcId="{7E6743B3-A811-4898-A176-54F14E013F79}" destId="{F13C8A7C-8C7A-4AB5-85BC-1EAE104B8B95}" srcOrd="2" destOrd="0" presId="urn:microsoft.com/office/officeart/2005/8/layout/hProcess7#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617BC96-A691-4967-BEF9-92A1638EA56A}" type="doc">
      <dgm:prSet loTypeId="urn:microsoft.com/office/officeart/2005/8/layout/hProcess7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1F40CA6-7B6A-4EDA-9011-AFAD42D91D9D}">
      <dgm:prSet phldrT="[Text]"/>
      <dgm:spPr/>
      <dgm:t>
        <a:bodyPr/>
        <a:lstStyle/>
        <a:p>
          <a:r>
            <a:rPr lang="cs-CZ" b="1" dirty="0" smtClean="0"/>
            <a:t>//\\//\\//\\///\\</a:t>
          </a:r>
          <a:endParaRPr lang="cs-CZ" dirty="0"/>
        </a:p>
      </dgm:t>
    </dgm:pt>
    <dgm:pt modelId="{E506A7DE-237D-4689-A96B-FEF5DDCED7CA}" type="parTrans" cxnId="{1EAEA656-7D1E-4CF7-BA33-5881F35CA6C2}">
      <dgm:prSet/>
      <dgm:spPr/>
      <dgm:t>
        <a:bodyPr/>
        <a:lstStyle/>
        <a:p>
          <a:endParaRPr lang="cs-CZ"/>
        </a:p>
      </dgm:t>
    </dgm:pt>
    <dgm:pt modelId="{91D192A0-EF6D-4E50-9707-74F5F22D324F}" type="sibTrans" cxnId="{1EAEA656-7D1E-4CF7-BA33-5881F35CA6C2}">
      <dgm:prSet/>
      <dgm:spPr/>
      <dgm:t>
        <a:bodyPr/>
        <a:lstStyle/>
        <a:p>
          <a:endParaRPr lang="cs-CZ"/>
        </a:p>
      </dgm:t>
    </dgm:pt>
    <dgm:pt modelId="{E84AA45D-4952-4B39-8425-9F7AA865A731}">
      <dgm:prSet phldrT="[Text]" custT="1"/>
      <dgm:spPr/>
      <dgm:t>
        <a:bodyPr/>
        <a:lstStyle/>
        <a:p>
          <a:pPr algn="ctr"/>
          <a:r>
            <a:rPr lang="cs-CZ" sz="2600" dirty="0" smtClean="0"/>
            <a:t>Profesní organizace</a:t>
          </a:r>
          <a:endParaRPr lang="cs-CZ" sz="2600" dirty="0"/>
        </a:p>
      </dgm:t>
    </dgm:pt>
    <dgm:pt modelId="{47E6AB8C-50E6-411F-8D22-DC0999AC0A4D}" type="parTrans" cxnId="{01E68FC2-AA90-49A6-9669-6AEFE1408472}">
      <dgm:prSet/>
      <dgm:spPr/>
      <dgm:t>
        <a:bodyPr/>
        <a:lstStyle/>
        <a:p>
          <a:endParaRPr lang="cs-CZ"/>
        </a:p>
      </dgm:t>
    </dgm:pt>
    <dgm:pt modelId="{8C10B9B4-64BA-4CAF-8ED4-E05095AF2DD5}" type="sibTrans" cxnId="{01E68FC2-AA90-49A6-9669-6AEFE1408472}">
      <dgm:prSet/>
      <dgm:spPr/>
      <dgm:t>
        <a:bodyPr/>
        <a:lstStyle/>
        <a:p>
          <a:endParaRPr lang="cs-CZ"/>
        </a:p>
      </dgm:t>
    </dgm:pt>
    <dgm:pt modelId="{229C406B-2C5A-4282-9297-75C9CC4F7767}" type="pres">
      <dgm:prSet presAssocID="{5617BC96-A691-4967-BEF9-92A1638EA5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6743B3-A811-4898-A176-54F14E013F79}" type="pres">
      <dgm:prSet presAssocID="{B1F40CA6-7B6A-4EDA-9011-AFAD42D91D9D}" presName="compositeNode" presStyleCnt="0">
        <dgm:presLayoutVars>
          <dgm:bulletEnabled val="1"/>
        </dgm:presLayoutVars>
      </dgm:prSet>
      <dgm:spPr/>
    </dgm:pt>
    <dgm:pt modelId="{D7CCB95B-FFB7-46CE-8538-C3CF1E2E39D5}" type="pres">
      <dgm:prSet presAssocID="{B1F40CA6-7B6A-4EDA-9011-AFAD42D91D9D}" presName="bgRect" presStyleLbl="node1" presStyleIdx="0" presStyleCnt="1" custLinFactNeighborX="76607"/>
      <dgm:spPr/>
      <dgm:t>
        <a:bodyPr/>
        <a:lstStyle/>
        <a:p>
          <a:endParaRPr lang="cs-CZ"/>
        </a:p>
      </dgm:t>
    </dgm:pt>
    <dgm:pt modelId="{3B5AB3D2-F4DD-4C71-9F27-AF15DF53363D}" type="pres">
      <dgm:prSet presAssocID="{B1F40CA6-7B6A-4EDA-9011-AFAD42D91D9D}" presName="parentNode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3C8A7C-8C7A-4AB5-85BC-1EAE104B8B95}" type="pres">
      <dgm:prSet presAssocID="{B1F40CA6-7B6A-4EDA-9011-AFAD42D91D9D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E68FC2-AA90-49A6-9669-6AEFE1408472}" srcId="{B1F40CA6-7B6A-4EDA-9011-AFAD42D91D9D}" destId="{E84AA45D-4952-4B39-8425-9F7AA865A731}" srcOrd="0" destOrd="0" parTransId="{47E6AB8C-50E6-411F-8D22-DC0999AC0A4D}" sibTransId="{8C10B9B4-64BA-4CAF-8ED4-E05095AF2DD5}"/>
    <dgm:cxn modelId="{EF365455-7F32-46A7-ADFF-69A0F07EAB65}" type="presOf" srcId="{B1F40CA6-7B6A-4EDA-9011-AFAD42D91D9D}" destId="{3B5AB3D2-F4DD-4C71-9F27-AF15DF53363D}" srcOrd="1" destOrd="0" presId="urn:microsoft.com/office/officeart/2005/8/layout/hProcess7#3"/>
    <dgm:cxn modelId="{79D6AFB2-C28D-4396-BEF5-3C93517B350B}" type="presOf" srcId="{E84AA45D-4952-4B39-8425-9F7AA865A731}" destId="{F13C8A7C-8C7A-4AB5-85BC-1EAE104B8B95}" srcOrd="0" destOrd="0" presId="urn:microsoft.com/office/officeart/2005/8/layout/hProcess7#3"/>
    <dgm:cxn modelId="{FE53750E-FF6C-4559-A423-FB31BE5935F0}" type="presOf" srcId="{5617BC96-A691-4967-BEF9-92A1638EA56A}" destId="{229C406B-2C5A-4282-9297-75C9CC4F7767}" srcOrd="0" destOrd="0" presId="urn:microsoft.com/office/officeart/2005/8/layout/hProcess7#3"/>
    <dgm:cxn modelId="{1EAEA656-7D1E-4CF7-BA33-5881F35CA6C2}" srcId="{5617BC96-A691-4967-BEF9-92A1638EA56A}" destId="{B1F40CA6-7B6A-4EDA-9011-AFAD42D91D9D}" srcOrd="0" destOrd="0" parTransId="{E506A7DE-237D-4689-A96B-FEF5DDCED7CA}" sibTransId="{91D192A0-EF6D-4E50-9707-74F5F22D324F}"/>
    <dgm:cxn modelId="{A0DF4F94-4A33-4446-8BB6-24C82668D943}" type="presOf" srcId="{B1F40CA6-7B6A-4EDA-9011-AFAD42D91D9D}" destId="{D7CCB95B-FFB7-46CE-8538-C3CF1E2E39D5}" srcOrd="0" destOrd="0" presId="urn:microsoft.com/office/officeart/2005/8/layout/hProcess7#3"/>
    <dgm:cxn modelId="{68845495-0F41-4786-92D5-8813B5BF884D}" type="presParOf" srcId="{229C406B-2C5A-4282-9297-75C9CC4F7767}" destId="{7E6743B3-A811-4898-A176-54F14E013F79}" srcOrd="0" destOrd="0" presId="urn:microsoft.com/office/officeart/2005/8/layout/hProcess7#3"/>
    <dgm:cxn modelId="{D75C2921-860C-4E80-B167-14173AE04A11}" type="presParOf" srcId="{7E6743B3-A811-4898-A176-54F14E013F79}" destId="{D7CCB95B-FFB7-46CE-8538-C3CF1E2E39D5}" srcOrd="0" destOrd="0" presId="urn:microsoft.com/office/officeart/2005/8/layout/hProcess7#3"/>
    <dgm:cxn modelId="{D0E0911F-67E4-4C1A-90D0-FF0DB3BC3AE8}" type="presParOf" srcId="{7E6743B3-A811-4898-A176-54F14E013F79}" destId="{3B5AB3D2-F4DD-4C71-9F27-AF15DF53363D}" srcOrd="1" destOrd="0" presId="urn:microsoft.com/office/officeart/2005/8/layout/hProcess7#3"/>
    <dgm:cxn modelId="{A260D50B-89D2-43F2-8C1C-E0D3DB41B593}" type="presParOf" srcId="{7E6743B3-A811-4898-A176-54F14E013F79}" destId="{F13C8A7C-8C7A-4AB5-85BC-1EAE104B8B95}" srcOrd="2" destOrd="0" presId="urn:microsoft.com/office/officeart/2005/8/layout/hProcess7#3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617BC96-A691-4967-BEF9-92A1638EA56A}" type="doc">
      <dgm:prSet loTypeId="urn:microsoft.com/office/officeart/2005/8/layout/hProcess7#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1F40CA6-7B6A-4EDA-9011-AFAD42D91D9D}">
      <dgm:prSet phldrT="[Text]"/>
      <dgm:spPr/>
      <dgm:t>
        <a:bodyPr/>
        <a:lstStyle/>
        <a:p>
          <a:r>
            <a:rPr lang="cs-CZ" b="1" dirty="0" smtClean="0"/>
            <a:t>//\\//\\//\\///\\</a:t>
          </a:r>
          <a:endParaRPr lang="cs-CZ" dirty="0"/>
        </a:p>
      </dgm:t>
    </dgm:pt>
    <dgm:pt modelId="{E506A7DE-237D-4689-A96B-FEF5DDCED7CA}" type="parTrans" cxnId="{1EAEA656-7D1E-4CF7-BA33-5881F35CA6C2}">
      <dgm:prSet/>
      <dgm:spPr/>
      <dgm:t>
        <a:bodyPr/>
        <a:lstStyle/>
        <a:p>
          <a:endParaRPr lang="cs-CZ"/>
        </a:p>
      </dgm:t>
    </dgm:pt>
    <dgm:pt modelId="{91D192A0-EF6D-4E50-9707-74F5F22D324F}" type="sibTrans" cxnId="{1EAEA656-7D1E-4CF7-BA33-5881F35CA6C2}">
      <dgm:prSet/>
      <dgm:spPr/>
      <dgm:t>
        <a:bodyPr/>
        <a:lstStyle/>
        <a:p>
          <a:endParaRPr lang="cs-CZ"/>
        </a:p>
      </dgm:t>
    </dgm:pt>
    <dgm:pt modelId="{E84AA45D-4952-4B39-8425-9F7AA865A731}">
      <dgm:prSet phldrT="[Text]"/>
      <dgm:spPr/>
      <dgm:t>
        <a:bodyPr/>
        <a:lstStyle/>
        <a:p>
          <a:pPr algn="ctr"/>
          <a:r>
            <a:rPr lang="cs-CZ" dirty="0" smtClean="0"/>
            <a:t>Obecně prospěšné společnosti</a:t>
          </a:r>
          <a:endParaRPr lang="cs-CZ" dirty="0"/>
        </a:p>
      </dgm:t>
    </dgm:pt>
    <dgm:pt modelId="{47E6AB8C-50E6-411F-8D22-DC0999AC0A4D}" type="parTrans" cxnId="{01E68FC2-AA90-49A6-9669-6AEFE1408472}">
      <dgm:prSet/>
      <dgm:spPr/>
      <dgm:t>
        <a:bodyPr/>
        <a:lstStyle/>
        <a:p>
          <a:endParaRPr lang="cs-CZ"/>
        </a:p>
      </dgm:t>
    </dgm:pt>
    <dgm:pt modelId="{8C10B9B4-64BA-4CAF-8ED4-E05095AF2DD5}" type="sibTrans" cxnId="{01E68FC2-AA90-49A6-9669-6AEFE1408472}">
      <dgm:prSet/>
      <dgm:spPr/>
      <dgm:t>
        <a:bodyPr/>
        <a:lstStyle/>
        <a:p>
          <a:endParaRPr lang="cs-CZ"/>
        </a:p>
      </dgm:t>
    </dgm:pt>
    <dgm:pt modelId="{229C406B-2C5A-4282-9297-75C9CC4F7767}" type="pres">
      <dgm:prSet presAssocID="{5617BC96-A691-4967-BEF9-92A1638EA5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6743B3-A811-4898-A176-54F14E013F79}" type="pres">
      <dgm:prSet presAssocID="{B1F40CA6-7B6A-4EDA-9011-AFAD42D91D9D}" presName="compositeNode" presStyleCnt="0">
        <dgm:presLayoutVars>
          <dgm:bulletEnabled val="1"/>
        </dgm:presLayoutVars>
      </dgm:prSet>
      <dgm:spPr/>
    </dgm:pt>
    <dgm:pt modelId="{D7CCB95B-FFB7-46CE-8538-C3CF1E2E39D5}" type="pres">
      <dgm:prSet presAssocID="{B1F40CA6-7B6A-4EDA-9011-AFAD42D91D9D}" presName="bgRect" presStyleLbl="node1" presStyleIdx="0" presStyleCnt="1"/>
      <dgm:spPr/>
      <dgm:t>
        <a:bodyPr/>
        <a:lstStyle/>
        <a:p>
          <a:endParaRPr lang="cs-CZ"/>
        </a:p>
      </dgm:t>
    </dgm:pt>
    <dgm:pt modelId="{3B5AB3D2-F4DD-4C71-9F27-AF15DF53363D}" type="pres">
      <dgm:prSet presAssocID="{B1F40CA6-7B6A-4EDA-9011-AFAD42D91D9D}" presName="parentNode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3C8A7C-8C7A-4AB5-85BC-1EAE104B8B95}" type="pres">
      <dgm:prSet presAssocID="{B1F40CA6-7B6A-4EDA-9011-AFAD42D91D9D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E68FC2-AA90-49A6-9669-6AEFE1408472}" srcId="{B1F40CA6-7B6A-4EDA-9011-AFAD42D91D9D}" destId="{E84AA45D-4952-4B39-8425-9F7AA865A731}" srcOrd="0" destOrd="0" parTransId="{47E6AB8C-50E6-411F-8D22-DC0999AC0A4D}" sibTransId="{8C10B9B4-64BA-4CAF-8ED4-E05095AF2DD5}"/>
    <dgm:cxn modelId="{48EC317A-3A7F-4C09-ADC8-5BD820949FF6}" type="presOf" srcId="{E84AA45D-4952-4B39-8425-9F7AA865A731}" destId="{F13C8A7C-8C7A-4AB5-85BC-1EAE104B8B95}" srcOrd="0" destOrd="0" presId="urn:microsoft.com/office/officeart/2005/8/layout/hProcess7#4"/>
    <dgm:cxn modelId="{3505A2BE-3364-4F43-A216-07E6EEEBB908}" type="presOf" srcId="{5617BC96-A691-4967-BEF9-92A1638EA56A}" destId="{229C406B-2C5A-4282-9297-75C9CC4F7767}" srcOrd="0" destOrd="0" presId="urn:microsoft.com/office/officeart/2005/8/layout/hProcess7#4"/>
    <dgm:cxn modelId="{1EAEA656-7D1E-4CF7-BA33-5881F35CA6C2}" srcId="{5617BC96-A691-4967-BEF9-92A1638EA56A}" destId="{B1F40CA6-7B6A-4EDA-9011-AFAD42D91D9D}" srcOrd="0" destOrd="0" parTransId="{E506A7DE-237D-4689-A96B-FEF5DDCED7CA}" sibTransId="{91D192A0-EF6D-4E50-9707-74F5F22D324F}"/>
    <dgm:cxn modelId="{976CB39E-83D5-4D87-A373-691657018926}" type="presOf" srcId="{B1F40CA6-7B6A-4EDA-9011-AFAD42D91D9D}" destId="{3B5AB3D2-F4DD-4C71-9F27-AF15DF53363D}" srcOrd="1" destOrd="0" presId="urn:microsoft.com/office/officeart/2005/8/layout/hProcess7#4"/>
    <dgm:cxn modelId="{0B33119D-3C02-4E02-B395-1CD244556D1B}" type="presOf" srcId="{B1F40CA6-7B6A-4EDA-9011-AFAD42D91D9D}" destId="{D7CCB95B-FFB7-46CE-8538-C3CF1E2E39D5}" srcOrd="0" destOrd="0" presId="urn:microsoft.com/office/officeart/2005/8/layout/hProcess7#4"/>
    <dgm:cxn modelId="{EDFF0215-BD7A-441F-8209-91E00B0279A6}" type="presParOf" srcId="{229C406B-2C5A-4282-9297-75C9CC4F7767}" destId="{7E6743B3-A811-4898-A176-54F14E013F79}" srcOrd="0" destOrd="0" presId="urn:microsoft.com/office/officeart/2005/8/layout/hProcess7#4"/>
    <dgm:cxn modelId="{F30000A2-BB05-419C-9EEF-FC37EAA0CC76}" type="presParOf" srcId="{7E6743B3-A811-4898-A176-54F14E013F79}" destId="{D7CCB95B-FFB7-46CE-8538-C3CF1E2E39D5}" srcOrd="0" destOrd="0" presId="urn:microsoft.com/office/officeart/2005/8/layout/hProcess7#4"/>
    <dgm:cxn modelId="{93A63B59-48AC-4351-A814-D042826283BC}" type="presParOf" srcId="{7E6743B3-A811-4898-A176-54F14E013F79}" destId="{3B5AB3D2-F4DD-4C71-9F27-AF15DF53363D}" srcOrd="1" destOrd="0" presId="urn:microsoft.com/office/officeart/2005/8/layout/hProcess7#4"/>
    <dgm:cxn modelId="{90335176-679A-456C-8870-3971F21473E5}" type="presParOf" srcId="{7E6743B3-A811-4898-A176-54F14E013F79}" destId="{F13C8A7C-8C7A-4AB5-85BC-1EAE104B8B95}" srcOrd="2" destOrd="0" presId="urn:microsoft.com/office/officeart/2005/8/layout/hProcess7#4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617BC96-A691-4967-BEF9-92A1638EA56A}" type="doc">
      <dgm:prSet loTypeId="urn:microsoft.com/office/officeart/2005/8/layout/hProcess7#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1F40CA6-7B6A-4EDA-9011-AFAD42D91D9D}">
      <dgm:prSet phldrT="[Text]"/>
      <dgm:spPr/>
      <dgm:t>
        <a:bodyPr/>
        <a:lstStyle/>
        <a:p>
          <a:r>
            <a:rPr lang="cs-CZ" b="1" dirty="0" smtClean="0"/>
            <a:t>//\\//\\//\\///\\</a:t>
          </a:r>
          <a:endParaRPr lang="cs-CZ" dirty="0"/>
        </a:p>
      </dgm:t>
    </dgm:pt>
    <dgm:pt modelId="{E506A7DE-237D-4689-A96B-FEF5DDCED7CA}" type="parTrans" cxnId="{1EAEA656-7D1E-4CF7-BA33-5881F35CA6C2}">
      <dgm:prSet/>
      <dgm:spPr/>
      <dgm:t>
        <a:bodyPr/>
        <a:lstStyle/>
        <a:p>
          <a:endParaRPr lang="cs-CZ"/>
        </a:p>
      </dgm:t>
    </dgm:pt>
    <dgm:pt modelId="{91D192A0-EF6D-4E50-9707-74F5F22D324F}" type="sibTrans" cxnId="{1EAEA656-7D1E-4CF7-BA33-5881F35CA6C2}">
      <dgm:prSet/>
      <dgm:spPr/>
      <dgm:t>
        <a:bodyPr/>
        <a:lstStyle/>
        <a:p>
          <a:endParaRPr lang="cs-CZ"/>
        </a:p>
      </dgm:t>
    </dgm:pt>
    <dgm:pt modelId="{E84AA45D-4952-4B39-8425-9F7AA865A731}">
      <dgm:prSet phldrT="[Text]"/>
      <dgm:spPr/>
      <dgm:t>
        <a:bodyPr/>
        <a:lstStyle/>
        <a:p>
          <a:pPr algn="ctr"/>
          <a:r>
            <a:rPr lang="cs-CZ" dirty="0" smtClean="0"/>
            <a:t>Občanská sdružení - spolky</a:t>
          </a:r>
          <a:endParaRPr lang="cs-CZ" dirty="0"/>
        </a:p>
      </dgm:t>
    </dgm:pt>
    <dgm:pt modelId="{47E6AB8C-50E6-411F-8D22-DC0999AC0A4D}" type="parTrans" cxnId="{01E68FC2-AA90-49A6-9669-6AEFE1408472}">
      <dgm:prSet/>
      <dgm:spPr/>
      <dgm:t>
        <a:bodyPr/>
        <a:lstStyle/>
        <a:p>
          <a:endParaRPr lang="cs-CZ"/>
        </a:p>
      </dgm:t>
    </dgm:pt>
    <dgm:pt modelId="{8C10B9B4-64BA-4CAF-8ED4-E05095AF2DD5}" type="sibTrans" cxnId="{01E68FC2-AA90-49A6-9669-6AEFE1408472}">
      <dgm:prSet/>
      <dgm:spPr/>
      <dgm:t>
        <a:bodyPr/>
        <a:lstStyle/>
        <a:p>
          <a:endParaRPr lang="cs-CZ"/>
        </a:p>
      </dgm:t>
    </dgm:pt>
    <dgm:pt modelId="{229C406B-2C5A-4282-9297-75C9CC4F7767}" type="pres">
      <dgm:prSet presAssocID="{5617BC96-A691-4967-BEF9-92A1638EA5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6743B3-A811-4898-A176-54F14E013F79}" type="pres">
      <dgm:prSet presAssocID="{B1F40CA6-7B6A-4EDA-9011-AFAD42D91D9D}" presName="compositeNode" presStyleCnt="0">
        <dgm:presLayoutVars>
          <dgm:bulletEnabled val="1"/>
        </dgm:presLayoutVars>
      </dgm:prSet>
      <dgm:spPr/>
    </dgm:pt>
    <dgm:pt modelId="{D7CCB95B-FFB7-46CE-8538-C3CF1E2E39D5}" type="pres">
      <dgm:prSet presAssocID="{B1F40CA6-7B6A-4EDA-9011-AFAD42D91D9D}" presName="bgRect" presStyleLbl="node1" presStyleIdx="0" presStyleCnt="1" custLinFactNeighborX="35112"/>
      <dgm:spPr/>
      <dgm:t>
        <a:bodyPr/>
        <a:lstStyle/>
        <a:p>
          <a:endParaRPr lang="cs-CZ"/>
        </a:p>
      </dgm:t>
    </dgm:pt>
    <dgm:pt modelId="{3B5AB3D2-F4DD-4C71-9F27-AF15DF53363D}" type="pres">
      <dgm:prSet presAssocID="{B1F40CA6-7B6A-4EDA-9011-AFAD42D91D9D}" presName="parentNode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3C8A7C-8C7A-4AB5-85BC-1EAE104B8B95}" type="pres">
      <dgm:prSet presAssocID="{B1F40CA6-7B6A-4EDA-9011-AFAD42D91D9D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508979-27F8-4EBE-95AC-04A6D4185E84}" type="presOf" srcId="{E84AA45D-4952-4B39-8425-9F7AA865A731}" destId="{F13C8A7C-8C7A-4AB5-85BC-1EAE104B8B95}" srcOrd="0" destOrd="0" presId="urn:microsoft.com/office/officeart/2005/8/layout/hProcess7#5"/>
    <dgm:cxn modelId="{1EAEA656-7D1E-4CF7-BA33-5881F35CA6C2}" srcId="{5617BC96-A691-4967-BEF9-92A1638EA56A}" destId="{B1F40CA6-7B6A-4EDA-9011-AFAD42D91D9D}" srcOrd="0" destOrd="0" parTransId="{E506A7DE-237D-4689-A96B-FEF5DDCED7CA}" sibTransId="{91D192A0-EF6D-4E50-9707-74F5F22D324F}"/>
    <dgm:cxn modelId="{01E68FC2-AA90-49A6-9669-6AEFE1408472}" srcId="{B1F40CA6-7B6A-4EDA-9011-AFAD42D91D9D}" destId="{E84AA45D-4952-4B39-8425-9F7AA865A731}" srcOrd="0" destOrd="0" parTransId="{47E6AB8C-50E6-411F-8D22-DC0999AC0A4D}" sibTransId="{8C10B9B4-64BA-4CAF-8ED4-E05095AF2DD5}"/>
    <dgm:cxn modelId="{4A809D2F-F140-4194-87D1-ECF032E14B5F}" type="presOf" srcId="{B1F40CA6-7B6A-4EDA-9011-AFAD42D91D9D}" destId="{3B5AB3D2-F4DD-4C71-9F27-AF15DF53363D}" srcOrd="1" destOrd="0" presId="urn:microsoft.com/office/officeart/2005/8/layout/hProcess7#5"/>
    <dgm:cxn modelId="{9C86D8C2-9F4A-4121-B389-A7901C93B868}" type="presOf" srcId="{B1F40CA6-7B6A-4EDA-9011-AFAD42D91D9D}" destId="{D7CCB95B-FFB7-46CE-8538-C3CF1E2E39D5}" srcOrd="0" destOrd="0" presId="urn:microsoft.com/office/officeart/2005/8/layout/hProcess7#5"/>
    <dgm:cxn modelId="{FE39E630-5C6F-49E1-BB9B-8D7FDBB664FE}" type="presOf" srcId="{5617BC96-A691-4967-BEF9-92A1638EA56A}" destId="{229C406B-2C5A-4282-9297-75C9CC4F7767}" srcOrd="0" destOrd="0" presId="urn:microsoft.com/office/officeart/2005/8/layout/hProcess7#5"/>
    <dgm:cxn modelId="{E3C71230-36EF-4FAE-9C51-F97DEB27F740}" type="presParOf" srcId="{229C406B-2C5A-4282-9297-75C9CC4F7767}" destId="{7E6743B3-A811-4898-A176-54F14E013F79}" srcOrd="0" destOrd="0" presId="urn:microsoft.com/office/officeart/2005/8/layout/hProcess7#5"/>
    <dgm:cxn modelId="{B1D20036-C547-4C31-A11D-A6BE2814382A}" type="presParOf" srcId="{7E6743B3-A811-4898-A176-54F14E013F79}" destId="{D7CCB95B-FFB7-46CE-8538-C3CF1E2E39D5}" srcOrd="0" destOrd="0" presId="urn:microsoft.com/office/officeart/2005/8/layout/hProcess7#5"/>
    <dgm:cxn modelId="{D7AAEA4D-58AB-4704-9D2B-269E3C0C0157}" type="presParOf" srcId="{7E6743B3-A811-4898-A176-54F14E013F79}" destId="{3B5AB3D2-F4DD-4C71-9F27-AF15DF53363D}" srcOrd="1" destOrd="0" presId="urn:microsoft.com/office/officeart/2005/8/layout/hProcess7#5"/>
    <dgm:cxn modelId="{2F654DF7-5EC5-498C-91EE-78FE5872D1D0}" type="presParOf" srcId="{7E6743B3-A811-4898-A176-54F14E013F79}" destId="{F13C8A7C-8C7A-4AB5-85BC-1EAE104B8B95}" srcOrd="2" destOrd="0" presId="urn:microsoft.com/office/officeart/2005/8/layout/hProcess7#5"/>
  </dgm:cxnLst>
  <dgm:bg/>
  <dgm:whole/>
  <dgm:extLst>
    <a:ext uri="http://schemas.microsoft.com/office/drawing/2008/diagram">
      <dsp:dataModelExt xmlns:dsp="http://schemas.microsoft.com/office/drawing/2008/diagram" xmlns="" relId="rId2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617BC96-A691-4967-BEF9-92A1638EA56A}" type="doc">
      <dgm:prSet loTypeId="urn:microsoft.com/office/officeart/2005/8/layout/hProcess7#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1F40CA6-7B6A-4EDA-9011-AFAD42D91D9D}">
      <dgm:prSet phldrT="[Text]"/>
      <dgm:spPr/>
      <dgm:t>
        <a:bodyPr/>
        <a:lstStyle/>
        <a:p>
          <a:r>
            <a:rPr lang="cs-CZ" b="1" dirty="0" smtClean="0"/>
            <a:t>//\\//\\//\\///\\</a:t>
          </a:r>
          <a:endParaRPr lang="cs-CZ" dirty="0"/>
        </a:p>
      </dgm:t>
    </dgm:pt>
    <dgm:pt modelId="{E506A7DE-237D-4689-A96B-FEF5DDCED7CA}" type="parTrans" cxnId="{1EAEA656-7D1E-4CF7-BA33-5881F35CA6C2}">
      <dgm:prSet/>
      <dgm:spPr/>
      <dgm:t>
        <a:bodyPr/>
        <a:lstStyle/>
        <a:p>
          <a:endParaRPr lang="cs-CZ"/>
        </a:p>
      </dgm:t>
    </dgm:pt>
    <dgm:pt modelId="{91D192A0-EF6D-4E50-9707-74F5F22D324F}" type="sibTrans" cxnId="{1EAEA656-7D1E-4CF7-BA33-5881F35CA6C2}">
      <dgm:prSet/>
      <dgm:spPr/>
      <dgm:t>
        <a:bodyPr/>
        <a:lstStyle/>
        <a:p>
          <a:endParaRPr lang="cs-CZ"/>
        </a:p>
      </dgm:t>
    </dgm:pt>
    <dgm:pt modelId="{E84AA45D-4952-4B39-8425-9F7AA865A731}">
      <dgm:prSet phldrT="[Text]" custT="1"/>
      <dgm:spPr/>
      <dgm:t>
        <a:bodyPr/>
        <a:lstStyle/>
        <a:p>
          <a:pPr algn="ctr"/>
          <a:r>
            <a:rPr lang="cs-CZ" sz="2800" dirty="0" smtClean="0"/>
            <a:t>Nadace</a:t>
          </a:r>
          <a:endParaRPr lang="cs-CZ" sz="2600" dirty="0"/>
        </a:p>
      </dgm:t>
    </dgm:pt>
    <dgm:pt modelId="{47E6AB8C-50E6-411F-8D22-DC0999AC0A4D}" type="parTrans" cxnId="{01E68FC2-AA90-49A6-9669-6AEFE1408472}">
      <dgm:prSet/>
      <dgm:spPr/>
      <dgm:t>
        <a:bodyPr/>
        <a:lstStyle/>
        <a:p>
          <a:endParaRPr lang="cs-CZ"/>
        </a:p>
      </dgm:t>
    </dgm:pt>
    <dgm:pt modelId="{8C10B9B4-64BA-4CAF-8ED4-E05095AF2DD5}" type="sibTrans" cxnId="{01E68FC2-AA90-49A6-9669-6AEFE1408472}">
      <dgm:prSet/>
      <dgm:spPr/>
      <dgm:t>
        <a:bodyPr/>
        <a:lstStyle/>
        <a:p>
          <a:endParaRPr lang="cs-CZ"/>
        </a:p>
      </dgm:t>
    </dgm:pt>
    <dgm:pt modelId="{229C406B-2C5A-4282-9297-75C9CC4F7767}" type="pres">
      <dgm:prSet presAssocID="{5617BC96-A691-4967-BEF9-92A1638EA5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6743B3-A811-4898-A176-54F14E013F79}" type="pres">
      <dgm:prSet presAssocID="{B1F40CA6-7B6A-4EDA-9011-AFAD42D91D9D}" presName="compositeNode" presStyleCnt="0">
        <dgm:presLayoutVars>
          <dgm:bulletEnabled val="1"/>
        </dgm:presLayoutVars>
      </dgm:prSet>
      <dgm:spPr/>
    </dgm:pt>
    <dgm:pt modelId="{D7CCB95B-FFB7-46CE-8538-C3CF1E2E39D5}" type="pres">
      <dgm:prSet presAssocID="{B1F40CA6-7B6A-4EDA-9011-AFAD42D91D9D}" presName="bgRect" presStyleLbl="node1" presStyleIdx="0" presStyleCnt="1"/>
      <dgm:spPr/>
      <dgm:t>
        <a:bodyPr/>
        <a:lstStyle/>
        <a:p>
          <a:endParaRPr lang="cs-CZ"/>
        </a:p>
      </dgm:t>
    </dgm:pt>
    <dgm:pt modelId="{3B5AB3D2-F4DD-4C71-9F27-AF15DF53363D}" type="pres">
      <dgm:prSet presAssocID="{B1F40CA6-7B6A-4EDA-9011-AFAD42D91D9D}" presName="parentNode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3C8A7C-8C7A-4AB5-85BC-1EAE104B8B95}" type="pres">
      <dgm:prSet presAssocID="{B1F40CA6-7B6A-4EDA-9011-AFAD42D91D9D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E68FC2-AA90-49A6-9669-6AEFE1408472}" srcId="{B1F40CA6-7B6A-4EDA-9011-AFAD42D91D9D}" destId="{E84AA45D-4952-4B39-8425-9F7AA865A731}" srcOrd="0" destOrd="0" parTransId="{47E6AB8C-50E6-411F-8D22-DC0999AC0A4D}" sibTransId="{8C10B9B4-64BA-4CAF-8ED4-E05095AF2DD5}"/>
    <dgm:cxn modelId="{0883256E-CDFA-4FB3-8DCD-89D60037E2DC}" type="presOf" srcId="{B1F40CA6-7B6A-4EDA-9011-AFAD42D91D9D}" destId="{D7CCB95B-FFB7-46CE-8538-C3CF1E2E39D5}" srcOrd="0" destOrd="0" presId="urn:microsoft.com/office/officeart/2005/8/layout/hProcess7#6"/>
    <dgm:cxn modelId="{B79A5F70-12B2-4623-8FEB-494B086759CF}" type="presOf" srcId="{E84AA45D-4952-4B39-8425-9F7AA865A731}" destId="{F13C8A7C-8C7A-4AB5-85BC-1EAE104B8B95}" srcOrd="0" destOrd="0" presId="urn:microsoft.com/office/officeart/2005/8/layout/hProcess7#6"/>
    <dgm:cxn modelId="{766CE2BE-0189-4B67-83DF-8040DC8A3DBF}" type="presOf" srcId="{B1F40CA6-7B6A-4EDA-9011-AFAD42D91D9D}" destId="{3B5AB3D2-F4DD-4C71-9F27-AF15DF53363D}" srcOrd="1" destOrd="0" presId="urn:microsoft.com/office/officeart/2005/8/layout/hProcess7#6"/>
    <dgm:cxn modelId="{1EAEA656-7D1E-4CF7-BA33-5881F35CA6C2}" srcId="{5617BC96-A691-4967-BEF9-92A1638EA56A}" destId="{B1F40CA6-7B6A-4EDA-9011-AFAD42D91D9D}" srcOrd="0" destOrd="0" parTransId="{E506A7DE-237D-4689-A96B-FEF5DDCED7CA}" sibTransId="{91D192A0-EF6D-4E50-9707-74F5F22D324F}"/>
    <dgm:cxn modelId="{229B118A-6C51-42D0-A5DA-2398E4498EBD}" type="presOf" srcId="{5617BC96-A691-4967-BEF9-92A1638EA56A}" destId="{229C406B-2C5A-4282-9297-75C9CC4F7767}" srcOrd="0" destOrd="0" presId="urn:microsoft.com/office/officeart/2005/8/layout/hProcess7#6"/>
    <dgm:cxn modelId="{081DC7E0-0157-49EA-9C29-A95CE4CF716E}" type="presParOf" srcId="{229C406B-2C5A-4282-9297-75C9CC4F7767}" destId="{7E6743B3-A811-4898-A176-54F14E013F79}" srcOrd="0" destOrd="0" presId="urn:microsoft.com/office/officeart/2005/8/layout/hProcess7#6"/>
    <dgm:cxn modelId="{80AA50F8-2395-4002-8E4B-2082BD3DD41C}" type="presParOf" srcId="{7E6743B3-A811-4898-A176-54F14E013F79}" destId="{D7CCB95B-FFB7-46CE-8538-C3CF1E2E39D5}" srcOrd="0" destOrd="0" presId="urn:microsoft.com/office/officeart/2005/8/layout/hProcess7#6"/>
    <dgm:cxn modelId="{2BC3394E-0346-4B8C-8652-FB2B9BAD7972}" type="presParOf" srcId="{7E6743B3-A811-4898-A176-54F14E013F79}" destId="{3B5AB3D2-F4DD-4C71-9F27-AF15DF53363D}" srcOrd="1" destOrd="0" presId="urn:microsoft.com/office/officeart/2005/8/layout/hProcess7#6"/>
    <dgm:cxn modelId="{1B2B89DB-3F6B-4384-BE4E-F387FB4841DA}" type="presParOf" srcId="{7E6743B3-A811-4898-A176-54F14E013F79}" destId="{F13C8A7C-8C7A-4AB5-85BC-1EAE104B8B95}" srcOrd="2" destOrd="0" presId="urn:microsoft.com/office/officeart/2005/8/layout/hProcess7#6"/>
  </dgm:cxnLst>
  <dgm:bg/>
  <dgm:whole/>
  <dgm:extLst>
    <a:ext uri="http://schemas.microsoft.com/office/drawing/2008/diagram">
      <dsp:dataModelExt xmlns:dsp="http://schemas.microsoft.com/office/drawing/2008/diagram" xmlns="" relId="rId3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617BC96-A691-4967-BEF9-92A1638EA56A}" type="doc">
      <dgm:prSet loTypeId="urn:microsoft.com/office/officeart/2005/8/layout/hProcess7#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1F40CA6-7B6A-4EDA-9011-AFAD42D91D9D}">
      <dgm:prSet phldrT="[Text]"/>
      <dgm:spPr/>
      <dgm:t>
        <a:bodyPr/>
        <a:lstStyle/>
        <a:p>
          <a:r>
            <a:rPr lang="cs-CZ" b="1" dirty="0" smtClean="0"/>
            <a:t>//\\//\\//\\///\\</a:t>
          </a:r>
          <a:endParaRPr lang="cs-CZ" dirty="0"/>
        </a:p>
      </dgm:t>
    </dgm:pt>
    <dgm:pt modelId="{E506A7DE-237D-4689-A96B-FEF5DDCED7CA}" type="parTrans" cxnId="{1EAEA656-7D1E-4CF7-BA33-5881F35CA6C2}">
      <dgm:prSet/>
      <dgm:spPr/>
      <dgm:t>
        <a:bodyPr/>
        <a:lstStyle/>
        <a:p>
          <a:endParaRPr lang="cs-CZ"/>
        </a:p>
      </dgm:t>
    </dgm:pt>
    <dgm:pt modelId="{91D192A0-EF6D-4E50-9707-74F5F22D324F}" type="sibTrans" cxnId="{1EAEA656-7D1E-4CF7-BA33-5881F35CA6C2}">
      <dgm:prSet/>
      <dgm:spPr/>
      <dgm:t>
        <a:bodyPr/>
        <a:lstStyle/>
        <a:p>
          <a:endParaRPr lang="cs-CZ"/>
        </a:p>
      </dgm:t>
    </dgm:pt>
    <dgm:pt modelId="{E84AA45D-4952-4B39-8425-9F7AA865A731}">
      <dgm:prSet phldrT="[Text]" custT="1"/>
      <dgm:spPr/>
      <dgm:t>
        <a:bodyPr/>
        <a:lstStyle/>
        <a:p>
          <a:pPr algn="ctr"/>
          <a:r>
            <a:rPr lang="cs-CZ" sz="2600" dirty="0" smtClean="0"/>
            <a:t>Občanské iniciativy</a:t>
          </a:r>
          <a:endParaRPr lang="cs-CZ" sz="2600" dirty="0"/>
        </a:p>
      </dgm:t>
    </dgm:pt>
    <dgm:pt modelId="{47E6AB8C-50E6-411F-8D22-DC0999AC0A4D}" type="parTrans" cxnId="{01E68FC2-AA90-49A6-9669-6AEFE1408472}">
      <dgm:prSet/>
      <dgm:spPr/>
      <dgm:t>
        <a:bodyPr/>
        <a:lstStyle/>
        <a:p>
          <a:endParaRPr lang="cs-CZ"/>
        </a:p>
      </dgm:t>
    </dgm:pt>
    <dgm:pt modelId="{8C10B9B4-64BA-4CAF-8ED4-E05095AF2DD5}" type="sibTrans" cxnId="{01E68FC2-AA90-49A6-9669-6AEFE1408472}">
      <dgm:prSet/>
      <dgm:spPr/>
      <dgm:t>
        <a:bodyPr/>
        <a:lstStyle/>
        <a:p>
          <a:endParaRPr lang="cs-CZ"/>
        </a:p>
      </dgm:t>
    </dgm:pt>
    <dgm:pt modelId="{229C406B-2C5A-4282-9297-75C9CC4F7767}" type="pres">
      <dgm:prSet presAssocID="{5617BC96-A691-4967-BEF9-92A1638EA5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6743B3-A811-4898-A176-54F14E013F79}" type="pres">
      <dgm:prSet presAssocID="{B1F40CA6-7B6A-4EDA-9011-AFAD42D91D9D}" presName="compositeNode" presStyleCnt="0">
        <dgm:presLayoutVars>
          <dgm:bulletEnabled val="1"/>
        </dgm:presLayoutVars>
      </dgm:prSet>
      <dgm:spPr/>
    </dgm:pt>
    <dgm:pt modelId="{D7CCB95B-FFB7-46CE-8538-C3CF1E2E39D5}" type="pres">
      <dgm:prSet presAssocID="{B1F40CA6-7B6A-4EDA-9011-AFAD42D91D9D}" presName="bgRect" presStyleLbl="node1" presStyleIdx="0" presStyleCnt="1" custLinFactY="20291" custLinFactNeighborX="-7684" custLinFactNeighborY="100000"/>
      <dgm:spPr/>
      <dgm:t>
        <a:bodyPr/>
        <a:lstStyle/>
        <a:p>
          <a:endParaRPr lang="cs-CZ"/>
        </a:p>
      </dgm:t>
    </dgm:pt>
    <dgm:pt modelId="{3B5AB3D2-F4DD-4C71-9F27-AF15DF53363D}" type="pres">
      <dgm:prSet presAssocID="{B1F40CA6-7B6A-4EDA-9011-AFAD42D91D9D}" presName="parentNode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3C8A7C-8C7A-4AB5-85BC-1EAE104B8B95}" type="pres">
      <dgm:prSet presAssocID="{B1F40CA6-7B6A-4EDA-9011-AFAD42D91D9D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03E0C7C-942C-48CB-9EB1-678C12F31A25}" type="presOf" srcId="{E84AA45D-4952-4B39-8425-9F7AA865A731}" destId="{F13C8A7C-8C7A-4AB5-85BC-1EAE104B8B95}" srcOrd="0" destOrd="0" presId="urn:microsoft.com/office/officeart/2005/8/layout/hProcess7#7"/>
    <dgm:cxn modelId="{6984C599-B6C0-40AC-82D6-07D8AEAAD940}" type="presOf" srcId="{B1F40CA6-7B6A-4EDA-9011-AFAD42D91D9D}" destId="{3B5AB3D2-F4DD-4C71-9F27-AF15DF53363D}" srcOrd="1" destOrd="0" presId="urn:microsoft.com/office/officeart/2005/8/layout/hProcess7#7"/>
    <dgm:cxn modelId="{01E68FC2-AA90-49A6-9669-6AEFE1408472}" srcId="{B1F40CA6-7B6A-4EDA-9011-AFAD42D91D9D}" destId="{E84AA45D-4952-4B39-8425-9F7AA865A731}" srcOrd="0" destOrd="0" parTransId="{47E6AB8C-50E6-411F-8D22-DC0999AC0A4D}" sibTransId="{8C10B9B4-64BA-4CAF-8ED4-E05095AF2DD5}"/>
    <dgm:cxn modelId="{5BE55D2F-70B1-42B8-8BE5-815A748FB540}" type="presOf" srcId="{5617BC96-A691-4967-BEF9-92A1638EA56A}" destId="{229C406B-2C5A-4282-9297-75C9CC4F7767}" srcOrd="0" destOrd="0" presId="urn:microsoft.com/office/officeart/2005/8/layout/hProcess7#7"/>
    <dgm:cxn modelId="{1EAEA656-7D1E-4CF7-BA33-5881F35CA6C2}" srcId="{5617BC96-A691-4967-BEF9-92A1638EA56A}" destId="{B1F40CA6-7B6A-4EDA-9011-AFAD42D91D9D}" srcOrd="0" destOrd="0" parTransId="{E506A7DE-237D-4689-A96B-FEF5DDCED7CA}" sibTransId="{91D192A0-EF6D-4E50-9707-74F5F22D324F}"/>
    <dgm:cxn modelId="{391770A9-456F-4B4F-8E90-45701D6EF2BB}" type="presOf" srcId="{B1F40CA6-7B6A-4EDA-9011-AFAD42D91D9D}" destId="{D7CCB95B-FFB7-46CE-8538-C3CF1E2E39D5}" srcOrd="0" destOrd="0" presId="urn:microsoft.com/office/officeart/2005/8/layout/hProcess7#7"/>
    <dgm:cxn modelId="{F36C57B4-8F26-4F5E-9884-EF32FB63856D}" type="presParOf" srcId="{229C406B-2C5A-4282-9297-75C9CC4F7767}" destId="{7E6743B3-A811-4898-A176-54F14E013F79}" srcOrd="0" destOrd="0" presId="urn:microsoft.com/office/officeart/2005/8/layout/hProcess7#7"/>
    <dgm:cxn modelId="{AF1CED24-F432-445C-8463-9B897AFB63A5}" type="presParOf" srcId="{7E6743B3-A811-4898-A176-54F14E013F79}" destId="{D7CCB95B-FFB7-46CE-8538-C3CF1E2E39D5}" srcOrd="0" destOrd="0" presId="urn:microsoft.com/office/officeart/2005/8/layout/hProcess7#7"/>
    <dgm:cxn modelId="{12F317A8-FB1D-4436-9285-E82800F0FEC4}" type="presParOf" srcId="{7E6743B3-A811-4898-A176-54F14E013F79}" destId="{3B5AB3D2-F4DD-4C71-9F27-AF15DF53363D}" srcOrd="1" destOrd="0" presId="urn:microsoft.com/office/officeart/2005/8/layout/hProcess7#7"/>
    <dgm:cxn modelId="{A0DBB7AE-8CFC-43DB-9BB7-B91C5AD396D8}" type="presParOf" srcId="{7E6743B3-A811-4898-A176-54F14E013F79}" destId="{F13C8A7C-8C7A-4AB5-85BC-1EAE104B8B95}" srcOrd="2" destOrd="0" presId="urn:microsoft.com/office/officeart/2005/8/layout/hProcess7#7"/>
  </dgm:cxnLst>
  <dgm:bg/>
  <dgm:whole/>
  <dgm:extLst>
    <a:ext uri="http://schemas.microsoft.com/office/drawing/2008/diagram">
      <dsp:dataModelExt xmlns:dsp="http://schemas.microsoft.com/office/drawing/2008/diagram" xmlns="" relId="rId3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617BC96-A691-4967-BEF9-92A1638EA56A}" type="doc">
      <dgm:prSet loTypeId="urn:microsoft.com/office/officeart/2005/8/layout/hProcess7#8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1F40CA6-7B6A-4EDA-9011-AFAD42D91D9D}">
      <dgm:prSet phldrT="[Text]"/>
      <dgm:spPr/>
      <dgm:t>
        <a:bodyPr/>
        <a:lstStyle/>
        <a:p>
          <a:r>
            <a:rPr lang="cs-CZ" b="1" dirty="0" smtClean="0"/>
            <a:t>//\\//\\//\\///\\</a:t>
          </a:r>
          <a:endParaRPr lang="cs-CZ" dirty="0"/>
        </a:p>
      </dgm:t>
    </dgm:pt>
    <dgm:pt modelId="{E506A7DE-237D-4689-A96B-FEF5DDCED7CA}" type="parTrans" cxnId="{1EAEA656-7D1E-4CF7-BA33-5881F35CA6C2}">
      <dgm:prSet/>
      <dgm:spPr/>
      <dgm:t>
        <a:bodyPr/>
        <a:lstStyle/>
        <a:p>
          <a:endParaRPr lang="cs-CZ"/>
        </a:p>
      </dgm:t>
    </dgm:pt>
    <dgm:pt modelId="{91D192A0-EF6D-4E50-9707-74F5F22D324F}" type="sibTrans" cxnId="{1EAEA656-7D1E-4CF7-BA33-5881F35CA6C2}">
      <dgm:prSet/>
      <dgm:spPr/>
      <dgm:t>
        <a:bodyPr/>
        <a:lstStyle/>
        <a:p>
          <a:endParaRPr lang="cs-CZ"/>
        </a:p>
      </dgm:t>
    </dgm:pt>
    <dgm:pt modelId="{E84AA45D-4952-4B39-8425-9F7AA865A731}">
      <dgm:prSet phldrT="[Text]" custT="1"/>
      <dgm:spPr/>
      <dgm:t>
        <a:bodyPr/>
        <a:lstStyle/>
        <a:p>
          <a:pPr algn="ctr"/>
          <a:r>
            <a:rPr lang="cs-CZ" sz="2600" dirty="0" smtClean="0"/>
            <a:t>Skautské hnutí</a:t>
          </a:r>
          <a:endParaRPr lang="cs-CZ" sz="2600" dirty="0"/>
        </a:p>
      </dgm:t>
    </dgm:pt>
    <dgm:pt modelId="{47E6AB8C-50E6-411F-8D22-DC0999AC0A4D}" type="parTrans" cxnId="{01E68FC2-AA90-49A6-9669-6AEFE1408472}">
      <dgm:prSet/>
      <dgm:spPr/>
      <dgm:t>
        <a:bodyPr/>
        <a:lstStyle/>
        <a:p>
          <a:endParaRPr lang="cs-CZ"/>
        </a:p>
      </dgm:t>
    </dgm:pt>
    <dgm:pt modelId="{8C10B9B4-64BA-4CAF-8ED4-E05095AF2DD5}" type="sibTrans" cxnId="{01E68FC2-AA90-49A6-9669-6AEFE1408472}">
      <dgm:prSet/>
      <dgm:spPr/>
      <dgm:t>
        <a:bodyPr/>
        <a:lstStyle/>
        <a:p>
          <a:endParaRPr lang="cs-CZ"/>
        </a:p>
      </dgm:t>
    </dgm:pt>
    <dgm:pt modelId="{229C406B-2C5A-4282-9297-75C9CC4F7767}" type="pres">
      <dgm:prSet presAssocID="{5617BC96-A691-4967-BEF9-92A1638EA5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6743B3-A811-4898-A176-54F14E013F79}" type="pres">
      <dgm:prSet presAssocID="{B1F40CA6-7B6A-4EDA-9011-AFAD42D91D9D}" presName="compositeNode" presStyleCnt="0">
        <dgm:presLayoutVars>
          <dgm:bulletEnabled val="1"/>
        </dgm:presLayoutVars>
      </dgm:prSet>
      <dgm:spPr/>
    </dgm:pt>
    <dgm:pt modelId="{D7CCB95B-FFB7-46CE-8538-C3CF1E2E39D5}" type="pres">
      <dgm:prSet presAssocID="{B1F40CA6-7B6A-4EDA-9011-AFAD42D91D9D}" presName="bgRect" presStyleLbl="node1" presStyleIdx="0" presStyleCnt="1"/>
      <dgm:spPr/>
      <dgm:t>
        <a:bodyPr/>
        <a:lstStyle/>
        <a:p>
          <a:endParaRPr lang="cs-CZ"/>
        </a:p>
      </dgm:t>
    </dgm:pt>
    <dgm:pt modelId="{3B5AB3D2-F4DD-4C71-9F27-AF15DF53363D}" type="pres">
      <dgm:prSet presAssocID="{B1F40CA6-7B6A-4EDA-9011-AFAD42D91D9D}" presName="parentNode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3C8A7C-8C7A-4AB5-85BC-1EAE104B8B95}" type="pres">
      <dgm:prSet presAssocID="{B1F40CA6-7B6A-4EDA-9011-AFAD42D91D9D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64A11CD-37D3-494D-ABE6-739E83B2BDA2}" type="presOf" srcId="{E84AA45D-4952-4B39-8425-9F7AA865A731}" destId="{F13C8A7C-8C7A-4AB5-85BC-1EAE104B8B95}" srcOrd="0" destOrd="0" presId="urn:microsoft.com/office/officeart/2005/8/layout/hProcess7#8"/>
    <dgm:cxn modelId="{1EAEA656-7D1E-4CF7-BA33-5881F35CA6C2}" srcId="{5617BC96-A691-4967-BEF9-92A1638EA56A}" destId="{B1F40CA6-7B6A-4EDA-9011-AFAD42D91D9D}" srcOrd="0" destOrd="0" parTransId="{E506A7DE-237D-4689-A96B-FEF5DDCED7CA}" sibTransId="{91D192A0-EF6D-4E50-9707-74F5F22D324F}"/>
    <dgm:cxn modelId="{01E68FC2-AA90-49A6-9669-6AEFE1408472}" srcId="{B1F40CA6-7B6A-4EDA-9011-AFAD42D91D9D}" destId="{E84AA45D-4952-4B39-8425-9F7AA865A731}" srcOrd="0" destOrd="0" parTransId="{47E6AB8C-50E6-411F-8D22-DC0999AC0A4D}" sibTransId="{8C10B9B4-64BA-4CAF-8ED4-E05095AF2DD5}"/>
    <dgm:cxn modelId="{D34CDF1E-42BE-43E1-B1F8-006890DBC631}" type="presOf" srcId="{B1F40CA6-7B6A-4EDA-9011-AFAD42D91D9D}" destId="{3B5AB3D2-F4DD-4C71-9F27-AF15DF53363D}" srcOrd="1" destOrd="0" presId="urn:microsoft.com/office/officeart/2005/8/layout/hProcess7#8"/>
    <dgm:cxn modelId="{BEDFDFC7-E80D-41A2-BDB2-01250997D7C8}" type="presOf" srcId="{5617BC96-A691-4967-BEF9-92A1638EA56A}" destId="{229C406B-2C5A-4282-9297-75C9CC4F7767}" srcOrd="0" destOrd="0" presId="urn:microsoft.com/office/officeart/2005/8/layout/hProcess7#8"/>
    <dgm:cxn modelId="{D027957D-0FF3-4DC6-ABD5-EC49052A19AB}" type="presOf" srcId="{B1F40CA6-7B6A-4EDA-9011-AFAD42D91D9D}" destId="{D7CCB95B-FFB7-46CE-8538-C3CF1E2E39D5}" srcOrd="0" destOrd="0" presId="urn:microsoft.com/office/officeart/2005/8/layout/hProcess7#8"/>
    <dgm:cxn modelId="{410BC3CE-F2C7-47E3-BDBA-5FFEC02E7F63}" type="presParOf" srcId="{229C406B-2C5A-4282-9297-75C9CC4F7767}" destId="{7E6743B3-A811-4898-A176-54F14E013F79}" srcOrd="0" destOrd="0" presId="urn:microsoft.com/office/officeart/2005/8/layout/hProcess7#8"/>
    <dgm:cxn modelId="{6FA5ADB3-F483-4E82-88A5-00465E6B3DBA}" type="presParOf" srcId="{7E6743B3-A811-4898-A176-54F14E013F79}" destId="{D7CCB95B-FFB7-46CE-8538-C3CF1E2E39D5}" srcOrd="0" destOrd="0" presId="urn:microsoft.com/office/officeart/2005/8/layout/hProcess7#8"/>
    <dgm:cxn modelId="{877B64E8-4614-4E8F-8D27-45BBB3499411}" type="presParOf" srcId="{7E6743B3-A811-4898-A176-54F14E013F79}" destId="{3B5AB3D2-F4DD-4C71-9F27-AF15DF53363D}" srcOrd="1" destOrd="0" presId="urn:microsoft.com/office/officeart/2005/8/layout/hProcess7#8"/>
    <dgm:cxn modelId="{7E53912B-5FCC-4201-8428-E96AC7BCFE8E}" type="presParOf" srcId="{7E6743B3-A811-4898-A176-54F14E013F79}" destId="{F13C8A7C-8C7A-4AB5-85BC-1EAE104B8B95}" srcOrd="2" destOrd="0" presId="urn:microsoft.com/office/officeart/2005/8/layout/hProcess7#8"/>
  </dgm:cxnLst>
  <dgm:bg/>
  <dgm:whole/>
  <dgm:extLst>
    <a:ext uri="http://schemas.microsoft.com/office/drawing/2008/diagram">
      <dsp:dataModelExt xmlns:dsp="http://schemas.microsoft.com/office/drawing/2008/diagram" xmlns="" relId="rId4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617BC96-A691-4967-BEF9-92A1638EA56A}" type="doc">
      <dgm:prSet loTypeId="urn:microsoft.com/office/officeart/2005/8/layout/hProcess7#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1F40CA6-7B6A-4EDA-9011-AFAD42D91D9D}">
      <dgm:prSet phldrT="[Text]"/>
      <dgm:spPr/>
      <dgm:t>
        <a:bodyPr/>
        <a:lstStyle/>
        <a:p>
          <a:r>
            <a:rPr lang="cs-CZ" b="1" dirty="0" smtClean="0"/>
            <a:t>//\\//\\//\\///\\</a:t>
          </a:r>
          <a:endParaRPr lang="cs-CZ" dirty="0"/>
        </a:p>
      </dgm:t>
    </dgm:pt>
    <dgm:pt modelId="{E506A7DE-237D-4689-A96B-FEF5DDCED7CA}" type="parTrans" cxnId="{1EAEA656-7D1E-4CF7-BA33-5881F35CA6C2}">
      <dgm:prSet/>
      <dgm:spPr/>
      <dgm:t>
        <a:bodyPr/>
        <a:lstStyle/>
        <a:p>
          <a:endParaRPr lang="cs-CZ"/>
        </a:p>
      </dgm:t>
    </dgm:pt>
    <dgm:pt modelId="{91D192A0-EF6D-4E50-9707-74F5F22D324F}" type="sibTrans" cxnId="{1EAEA656-7D1E-4CF7-BA33-5881F35CA6C2}">
      <dgm:prSet/>
      <dgm:spPr/>
      <dgm:t>
        <a:bodyPr/>
        <a:lstStyle/>
        <a:p>
          <a:endParaRPr lang="cs-CZ"/>
        </a:p>
      </dgm:t>
    </dgm:pt>
    <dgm:pt modelId="{E84AA45D-4952-4B39-8425-9F7AA865A731}">
      <dgm:prSet phldrT="[Text]" custT="1"/>
      <dgm:spPr/>
      <dgm:t>
        <a:bodyPr/>
        <a:lstStyle/>
        <a:p>
          <a:pPr algn="ctr"/>
          <a:r>
            <a:rPr lang="cs-CZ" sz="2600" dirty="0" smtClean="0"/>
            <a:t>Ekologické</a:t>
          </a:r>
          <a:r>
            <a:rPr lang="cs-CZ" sz="2700" dirty="0" smtClean="0"/>
            <a:t> organizace</a:t>
          </a:r>
          <a:endParaRPr lang="cs-CZ" sz="2700" dirty="0"/>
        </a:p>
      </dgm:t>
    </dgm:pt>
    <dgm:pt modelId="{47E6AB8C-50E6-411F-8D22-DC0999AC0A4D}" type="parTrans" cxnId="{01E68FC2-AA90-49A6-9669-6AEFE1408472}">
      <dgm:prSet/>
      <dgm:spPr/>
      <dgm:t>
        <a:bodyPr/>
        <a:lstStyle/>
        <a:p>
          <a:endParaRPr lang="cs-CZ"/>
        </a:p>
      </dgm:t>
    </dgm:pt>
    <dgm:pt modelId="{8C10B9B4-64BA-4CAF-8ED4-E05095AF2DD5}" type="sibTrans" cxnId="{01E68FC2-AA90-49A6-9669-6AEFE1408472}">
      <dgm:prSet/>
      <dgm:spPr/>
      <dgm:t>
        <a:bodyPr/>
        <a:lstStyle/>
        <a:p>
          <a:endParaRPr lang="cs-CZ"/>
        </a:p>
      </dgm:t>
    </dgm:pt>
    <dgm:pt modelId="{229C406B-2C5A-4282-9297-75C9CC4F7767}" type="pres">
      <dgm:prSet presAssocID="{5617BC96-A691-4967-BEF9-92A1638EA5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6743B3-A811-4898-A176-54F14E013F79}" type="pres">
      <dgm:prSet presAssocID="{B1F40CA6-7B6A-4EDA-9011-AFAD42D91D9D}" presName="compositeNode" presStyleCnt="0">
        <dgm:presLayoutVars>
          <dgm:bulletEnabled val="1"/>
        </dgm:presLayoutVars>
      </dgm:prSet>
      <dgm:spPr/>
    </dgm:pt>
    <dgm:pt modelId="{D7CCB95B-FFB7-46CE-8538-C3CF1E2E39D5}" type="pres">
      <dgm:prSet presAssocID="{B1F40CA6-7B6A-4EDA-9011-AFAD42D91D9D}" presName="bgRect" presStyleLbl="node1" presStyleIdx="0" presStyleCnt="1" custLinFactY="57285" custLinFactNeighborX="-19152" custLinFactNeighborY="100000"/>
      <dgm:spPr/>
      <dgm:t>
        <a:bodyPr/>
        <a:lstStyle/>
        <a:p>
          <a:endParaRPr lang="cs-CZ"/>
        </a:p>
      </dgm:t>
    </dgm:pt>
    <dgm:pt modelId="{3B5AB3D2-F4DD-4C71-9F27-AF15DF53363D}" type="pres">
      <dgm:prSet presAssocID="{B1F40CA6-7B6A-4EDA-9011-AFAD42D91D9D}" presName="parentNode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3C8A7C-8C7A-4AB5-85BC-1EAE104B8B95}" type="pres">
      <dgm:prSet presAssocID="{B1F40CA6-7B6A-4EDA-9011-AFAD42D91D9D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8E9EAD-2AEB-403D-B75C-C0BE7D20CD0B}" type="presOf" srcId="{B1F40CA6-7B6A-4EDA-9011-AFAD42D91D9D}" destId="{3B5AB3D2-F4DD-4C71-9F27-AF15DF53363D}" srcOrd="1" destOrd="0" presId="urn:microsoft.com/office/officeart/2005/8/layout/hProcess7#9"/>
    <dgm:cxn modelId="{01E68FC2-AA90-49A6-9669-6AEFE1408472}" srcId="{B1F40CA6-7B6A-4EDA-9011-AFAD42D91D9D}" destId="{E84AA45D-4952-4B39-8425-9F7AA865A731}" srcOrd="0" destOrd="0" parTransId="{47E6AB8C-50E6-411F-8D22-DC0999AC0A4D}" sibTransId="{8C10B9B4-64BA-4CAF-8ED4-E05095AF2DD5}"/>
    <dgm:cxn modelId="{B65A0CCD-102C-440D-AA3C-AB18618C68B3}" type="presOf" srcId="{B1F40CA6-7B6A-4EDA-9011-AFAD42D91D9D}" destId="{D7CCB95B-FFB7-46CE-8538-C3CF1E2E39D5}" srcOrd="0" destOrd="0" presId="urn:microsoft.com/office/officeart/2005/8/layout/hProcess7#9"/>
    <dgm:cxn modelId="{3E6B829B-C961-49D3-9A46-C873248DD51A}" type="presOf" srcId="{E84AA45D-4952-4B39-8425-9F7AA865A731}" destId="{F13C8A7C-8C7A-4AB5-85BC-1EAE104B8B95}" srcOrd="0" destOrd="0" presId="urn:microsoft.com/office/officeart/2005/8/layout/hProcess7#9"/>
    <dgm:cxn modelId="{1EAEA656-7D1E-4CF7-BA33-5881F35CA6C2}" srcId="{5617BC96-A691-4967-BEF9-92A1638EA56A}" destId="{B1F40CA6-7B6A-4EDA-9011-AFAD42D91D9D}" srcOrd="0" destOrd="0" parTransId="{E506A7DE-237D-4689-A96B-FEF5DDCED7CA}" sibTransId="{91D192A0-EF6D-4E50-9707-74F5F22D324F}"/>
    <dgm:cxn modelId="{40264134-F0CE-4D98-9992-695F2807DF59}" type="presOf" srcId="{5617BC96-A691-4967-BEF9-92A1638EA56A}" destId="{229C406B-2C5A-4282-9297-75C9CC4F7767}" srcOrd="0" destOrd="0" presId="urn:microsoft.com/office/officeart/2005/8/layout/hProcess7#9"/>
    <dgm:cxn modelId="{13AE8D1E-6AC0-462A-8CD2-7E7EAF4DD068}" type="presParOf" srcId="{229C406B-2C5A-4282-9297-75C9CC4F7767}" destId="{7E6743B3-A811-4898-A176-54F14E013F79}" srcOrd="0" destOrd="0" presId="urn:microsoft.com/office/officeart/2005/8/layout/hProcess7#9"/>
    <dgm:cxn modelId="{958A6B3C-D66A-4095-B392-2E22C82A67CC}" type="presParOf" srcId="{7E6743B3-A811-4898-A176-54F14E013F79}" destId="{D7CCB95B-FFB7-46CE-8538-C3CF1E2E39D5}" srcOrd="0" destOrd="0" presId="urn:microsoft.com/office/officeart/2005/8/layout/hProcess7#9"/>
    <dgm:cxn modelId="{15B0C784-79A2-4EC9-A112-57D837653036}" type="presParOf" srcId="{7E6743B3-A811-4898-A176-54F14E013F79}" destId="{3B5AB3D2-F4DD-4C71-9F27-AF15DF53363D}" srcOrd="1" destOrd="0" presId="urn:microsoft.com/office/officeart/2005/8/layout/hProcess7#9"/>
    <dgm:cxn modelId="{6E3C60E9-2A68-4B4C-A39F-A785C1FF89DD}" type="presParOf" srcId="{7E6743B3-A811-4898-A176-54F14E013F79}" destId="{F13C8A7C-8C7A-4AB5-85BC-1EAE104B8B95}" srcOrd="2" destOrd="0" presId="urn:microsoft.com/office/officeart/2005/8/layout/hProcess7#9"/>
  </dgm:cxnLst>
  <dgm:bg/>
  <dgm:whole/>
  <dgm:extLst>
    <a:ext uri="http://schemas.microsoft.com/office/drawing/2008/diagram">
      <dsp:dataModelExt xmlns:dsp="http://schemas.microsoft.com/office/drawing/2008/diagram" xmlns="" relId="rId4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617BC96-A691-4967-BEF9-92A1638EA56A}" type="doc">
      <dgm:prSet loTypeId="urn:microsoft.com/office/officeart/2005/8/layout/hProcess7#10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1F40CA6-7B6A-4EDA-9011-AFAD42D91D9D}">
      <dgm:prSet phldrT="[Text]"/>
      <dgm:spPr/>
      <dgm:t>
        <a:bodyPr/>
        <a:lstStyle/>
        <a:p>
          <a:r>
            <a:rPr lang="cs-CZ" b="1" dirty="0" smtClean="0"/>
            <a:t>//\\//\\//\\///\\</a:t>
          </a:r>
          <a:endParaRPr lang="cs-CZ" dirty="0"/>
        </a:p>
      </dgm:t>
    </dgm:pt>
    <dgm:pt modelId="{E506A7DE-237D-4689-A96B-FEF5DDCED7CA}" type="parTrans" cxnId="{1EAEA656-7D1E-4CF7-BA33-5881F35CA6C2}">
      <dgm:prSet/>
      <dgm:spPr/>
      <dgm:t>
        <a:bodyPr/>
        <a:lstStyle/>
        <a:p>
          <a:endParaRPr lang="cs-CZ"/>
        </a:p>
      </dgm:t>
    </dgm:pt>
    <dgm:pt modelId="{91D192A0-EF6D-4E50-9707-74F5F22D324F}" type="sibTrans" cxnId="{1EAEA656-7D1E-4CF7-BA33-5881F35CA6C2}">
      <dgm:prSet/>
      <dgm:spPr/>
      <dgm:t>
        <a:bodyPr/>
        <a:lstStyle/>
        <a:p>
          <a:endParaRPr lang="cs-CZ"/>
        </a:p>
      </dgm:t>
    </dgm:pt>
    <dgm:pt modelId="{E84AA45D-4952-4B39-8425-9F7AA865A731}">
      <dgm:prSet phldrT="[Text]"/>
      <dgm:spPr/>
      <dgm:t>
        <a:bodyPr/>
        <a:lstStyle/>
        <a:p>
          <a:r>
            <a:rPr lang="cs-CZ" dirty="0" smtClean="0"/>
            <a:t>Feministická hnutí</a:t>
          </a:r>
          <a:endParaRPr lang="cs-CZ" dirty="0"/>
        </a:p>
      </dgm:t>
    </dgm:pt>
    <dgm:pt modelId="{47E6AB8C-50E6-411F-8D22-DC0999AC0A4D}" type="parTrans" cxnId="{01E68FC2-AA90-49A6-9669-6AEFE1408472}">
      <dgm:prSet/>
      <dgm:spPr/>
      <dgm:t>
        <a:bodyPr/>
        <a:lstStyle/>
        <a:p>
          <a:endParaRPr lang="cs-CZ"/>
        </a:p>
      </dgm:t>
    </dgm:pt>
    <dgm:pt modelId="{8C10B9B4-64BA-4CAF-8ED4-E05095AF2DD5}" type="sibTrans" cxnId="{01E68FC2-AA90-49A6-9669-6AEFE1408472}">
      <dgm:prSet/>
      <dgm:spPr/>
      <dgm:t>
        <a:bodyPr/>
        <a:lstStyle/>
        <a:p>
          <a:endParaRPr lang="cs-CZ"/>
        </a:p>
      </dgm:t>
    </dgm:pt>
    <dgm:pt modelId="{229C406B-2C5A-4282-9297-75C9CC4F7767}" type="pres">
      <dgm:prSet presAssocID="{5617BC96-A691-4967-BEF9-92A1638EA56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E6743B3-A811-4898-A176-54F14E013F79}" type="pres">
      <dgm:prSet presAssocID="{B1F40CA6-7B6A-4EDA-9011-AFAD42D91D9D}" presName="compositeNode" presStyleCnt="0">
        <dgm:presLayoutVars>
          <dgm:bulletEnabled val="1"/>
        </dgm:presLayoutVars>
      </dgm:prSet>
      <dgm:spPr/>
    </dgm:pt>
    <dgm:pt modelId="{D7CCB95B-FFB7-46CE-8538-C3CF1E2E39D5}" type="pres">
      <dgm:prSet presAssocID="{B1F40CA6-7B6A-4EDA-9011-AFAD42D91D9D}" presName="bgRect" presStyleLbl="node1" presStyleIdx="0" presStyleCnt="1"/>
      <dgm:spPr/>
      <dgm:t>
        <a:bodyPr/>
        <a:lstStyle/>
        <a:p>
          <a:endParaRPr lang="cs-CZ"/>
        </a:p>
      </dgm:t>
    </dgm:pt>
    <dgm:pt modelId="{3B5AB3D2-F4DD-4C71-9F27-AF15DF53363D}" type="pres">
      <dgm:prSet presAssocID="{B1F40CA6-7B6A-4EDA-9011-AFAD42D91D9D}" presName="parentNode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3C8A7C-8C7A-4AB5-85BC-1EAE104B8B95}" type="pres">
      <dgm:prSet presAssocID="{B1F40CA6-7B6A-4EDA-9011-AFAD42D91D9D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AEA656-7D1E-4CF7-BA33-5881F35CA6C2}" srcId="{5617BC96-A691-4967-BEF9-92A1638EA56A}" destId="{B1F40CA6-7B6A-4EDA-9011-AFAD42D91D9D}" srcOrd="0" destOrd="0" parTransId="{E506A7DE-237D-4689-A96B-FEF5DDCED7CA}" sibTransId="{91D192A0-EF6D-4E50-9707-74F5F22D324F}"/>
    <dgm:cxn modelId="{01E68FC2-AA90-49A6-9669-6AEFE1408472}" srcId="{B1F40CA6-7B6A-4EDA-9011-AFAD42D91D9D}" destId="{E84AA45D-4952-4B39-8425-9F7AA865A731}" srcOrd="0" destOrd="0" parTransId="{47E6AB8C-50E6-411F-8D22-DC0999AC0A4D}" sibTransId="{8C10B9B4-64BA-4CAF-8ED4-E05095AF2DD5}"/>
    <dgm:cxn modelId="{6432D4C8-F659-49DE-91FD-D05522E438B4}" type="presOf" srcId="{B1F40CA6-7B6A-4EDA-9011-AFAD42D91D9D}" destId="{3B5AB3D2-F4DD-4C71-9F27-AF15DF53363D}" srcOrd="1" destOrd="0" presId="urn:microsoft.com/office/officeart/2005/8/layout/hProcess7#10"/>
    <dgm:cxn modelId="{D454945F-B828-48D2-BD79-7833C436CA10}" type="presOf" srcId="{B1F40CA6-7B6A-4EDA-9011-AFAD42D91D9D}" destId="{D7CCB95B-FFB7-46CE-8538-C3CF1E2E39D5}" srcOrd="0" destOrd="0" presId="urn:microsoft.com/office/officeart/2005/8/layout/hProcess7#10"/>
    <dgm:cxn modelId="{88CA2858-7BE7-484D-A79C-2521F335539A}" type="presOf" srcId="{5617BC96-A691-4967-BEF9-92A1638EA56A}" destId="{229C406B-2C5A-4282-9297-75C9CC4F7767}" srcOrd="0" destOrd="0" presId="urn:microsoft.com/office/officeart/2005/8/layout/hProcess7#10"/>
    <dgm:cxn modelId="{FBB9F578-95C4-431D-87ED-0D50AC583579}" type="presOf" srcId="{E84AA45D-4952-4B39-8425-9F7AA865A731}" destId="{F13C8A7C-8C7A-4AB5-85BC-1EAE104B8B95}" srcOrd="0" destOrd="0" presId="urn:microsoft.com/office/officeart/2005/8/layout/hProcess7#10"/>
    <dgm:cxn modelId="{1739FB9F-0590-4431-A0E1-F1A091149FB4}" type="presParOf" srcId="{229C406B-2C5A-4282-9297-75C9CC4F7767}" destId="{7E6743B3-A811-4898-A176-54F14E013F79}" srcOrd="0" destOrd="0" presId="urn:microsoft.com/office/officeart/2005/8/layout/hProcess7#10"/>
    <dgm:cxn modelId="{1D6D4D8D-00E0-4864-A3CF-F2C09E35E5F2}" type="presParOf" srcId="{7E6743B3-A811-4898-A176-54F14E013F79}" destId="{D7CCB95B-FFB7-46CE-8538-C3CF1E2E39D5}" srcOrd="0" destOrd="0" presId="urn:microsoft.com/office/officeart/2005/8/layout/hProcess7#10"/>
    <dgm:cxn modelId="{620B1919-41CA-4176-AD3F-4159DD10B125}" type="presParOf" srcId="{7E6743B3-A811-4898-A176-54F14E013F79}" destId="{3B5AB3D2-F4DD-4C71-9F27-AF15DF53363D}" srcOrd="1" destOrd="0" presId="urn:microsoft.com/office/officeart/2005/8/layout/hProcess7#10"/>
    <dgm:cxn modelId="{6B3CCE42-81E1-4C3C-8EEB-53F31D3071FC}" type="presParOf" srcId="{7E6743B3-A811-4898-A176-54F14E013F79}" destId="{F13C8A7C-8C7A-4AB5-85BC-1EAE104B8B95}" srcOrd="2" destOrd="0" presId="urn:microsoft.com/office/officeart/2005/8/layout/hProcess7#10"/>
  </dgm:cxnLst>
  <dgm:bg/>
  <dgm:whole/>
  <dgm:extLst>
    <a:ext uri="http://schemas.microsoft.com/office/drawing/2008/diagram">
      <dsp:dataModelExt xmlns:dsp="http://schemas.microsoft.com/office/drawing/2008/diagram" xmlns="" relId="rId5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9872B6-71A1-4328-8902-5C0DE18DEB08}">
      <dsp:nvSpPr>
        <dsp:cNvPr id="0" name=""/>
        <dsp:cNvSpPr/>
      </dsp:nvSpPr>
      <dsp:spPr>
        <a:xfrm>
          <a:off x="0" y="0"/>
          <a:ext cx="8784976" cy="1959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i="1" kern="1200" dirty="0" smtClean="0"/>
            <a:t>… se ideje, názory a aktivity členů mohly projevit a uplatnit zejména vůči politickým stranám a státní moci</a:t>
          </a:r>
          <a:endParaRPr lang="cs-CZ" sz="3200" i="1" kern="1200" dirty="0"/>
        </a:p>
      </dsp:txBody>
      <dsp:txXfrm>
        <a:off x="1952994" y="0"/>
        <a:ext cx="6831981" cy="1959992"/>
      </dsp:txXfrm>
    </dsp:sp>
    <dsp:sp modelId="{88E0AA6B-9234-4CAD-9E91-E8402B178DA1}">
      <dsp:nvSpPr>
        <dsp:cNvPr id="0" name=""/>
        <dsp:cNvSpPr/>
      </dsp:nvSpPr>
      <dsp:spPr>
        <a:xfrm>
          <a:off x="195999" y="195999"/>
          <a:ext cx="1756995" cy="156799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11429" cap="flat" cmpd="sng" algn="ctr">
          <a:noFill/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9872B6-71A1-4328-8902-5C0DE18DEB08}">
      <dsp:nvSpPr>
        <dsp:cNvPr id="0" name=""/>
        <dsp:cNvSpPr/>
      </dsp:nvSpPr>
      <dsp:spPr>
        <a:xfrm>
          <a:off x="0" y="0"/>
          <a:ext cx="8784976" cy="1959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i="1" kern="1200" dirty="0" smtClean="0"/>
            <a:t>… členové mohli realizovat osobní </a:t>
          </a:r>
          <a:br>
            <a:rPr lang="cs-CZ" sz="3200" i="1" kern="1200" dirty="0" smtClean="0"/>
          </a:br>
          <a:r>
            <a:rPr lang="cs-CZ" sz="3200" i="1" kern="1200" dirty="0" smtClean="0"/>
            <a:t>a skupinové zájmy a aktivně se účastnit politického života</a:t>
          </a:r>
          <a:endParaRPr lang="cs-CZ" sz="3200" i="1" kern="1200" dirty="0"/>
        </a:p>
      </dsp:txBody>
      <dsp:txXfrm>
        <a:off x="1952994" y="0"/>
        <a:ext cx="6831981" cy="1959992"/>
      </dsp:txXfrm>
    </dsp:sp>
    <dsp:sp modelId="{88E0AA6B-9234-4CAD-9E91-E8402B178DA1}">
      <dsp:nvSpPr>
        <dsp:cNvPr id="0" name=""/>
        <dsp:cNvSpPr/>
      </dsp:nvSpPr>
      <dsp:spPr>
        <a:xfrm>
          <a:off x="132764" y="195999"/>
          <a:ext cx="1883463" cy="156799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t="-12000" b="-12000"/>
          </a:stretch>
        </a:blipFill>
        <a:ln w="11429" cap="flat" cmpd="sng" algn="ctr">
          <a:noFill/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42969B4-4B12-4EEA-8B17-64A368B7CFDC}">
      <dsp:nvSpPr>
        <dsp:cNvPr id="0" name=""/>
        <dsp:cNvSpPr/>
      </dsp:nvSpPr>
      <dsp:spPr>
        <a:xfrm>
          <a:off x="0" y="5998"/>
          <a:ext cx="8784976" cy="6550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Příležitostné</a:t>
          </a:r>
          <a:endParaRPr lang="cs-CZ" sz="2400" b="1" kern="1200" dirty="0"/>
        </a:p>
      </dsp:txBody>
      <dsp:txXfrm>
        <a:off x="0" y="5998"/>
        <a:ext cx="8784976" cy="655097"/>
      </dsp:txXfrm>
    </dsp:sp>
    <dsp:sp modelId="{5153F105-9D07-4FC7-BCC0-3392EEA2D248}">
      <dsp:nvSpPr>
        <dsp:cNvPr id="0" name=""/>
        <dsp:cNvSpPr/>
      </dsp:nvSpPr>
      <dsp:spPr>
        <a:xfrm>
          <a:off x="0" y="661095"/>
          <a:ext cx="8784976" cy="563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8923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kern="1200" dirty="0" smtClean="0"/>
            <a:t>Demonstrace, shromáždění </a:t>
          </a:r>
          <a:endParaRPr lang="cs-CZ" sz="2400" kern="1200" dirty="0"/>
        </a:p>
      </dsp:txBody>
      <dsp:txXfrm>
        <a:off x="0" y="661095"/>
        <a:ext cx="8784976" cy="563040"/>
      </dsp:txXfrm>
    </dsp:sp>
    <dsp:sp modelId="{C4ED7AB5-E87C-4427-92E9-D7194BD3580B}">
      <dsp:nvSpPr>
        <dsp:cNvPr id="0" name=""/>
        <dsp:cNvSpPr/>
      </dsp:nvSpPr>
      <dsp:spPr>
        <a:xfrm>
          <a:off x="0" y="1080121"/>
          <a:ext cx="8784976" cy="6550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Pevně sdružené</a:t>
          </a:r>
          <a:endParaRPr lang="cs-CZ" sz="2400" b="1" kern="1200" dirty="0"/>
        </a:p>
      </dsp:txBody>
      <dsp:txXfrm>
        <a:off x="0" y="1080121"/>
        <a:ext cx="8784976" cy="655097"/>
      </dsp:txXfrm>
    </dsp:sp>
    <dsp:sp modelId="{0F5DBFC7-A04E-4330-BC8A-D3BFF773D0BD}">
      <dsp:nvSpPr>
        <dsp:cNvPr id="0" name=""/>
        <dsp:cNvSpPr/>
      </dsp:nvSpPr>
      <dsp:spPr>
        <a:xfrm>
          <a:off x="0" y="1728189"/>
          <a:ext cx="8784976" cy="563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8923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kern="1200" dirty="0" smtClean="0"/>
            <a:t>Profesní skupiny </a:t>
          </a:r>
          <a:r>
            <a:rPr lang="cs-CZ" sz="2400" i="1" kern="1200" dirty="0" smtClean="0"/>
            <a:t>(advokátní komora, lékařská komora)</a:t>
          </a:r>
          <a:endParaRPr lang="cs-CZ" sz="2400" i="1" kern="1200" dirty="0"/>
        </a:p>
      </dsp:txBody>
      <dsp:txXfrm>
        <a:off x="0" y="1728189"/>
        <a:ext cx="8784976" cy="56304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42969B4-4B12-4EEA-8B17-64A368B7CFDC}">
      <dsp:nvSpPr>
        <dsp:cNvPr id="0" name=""/>
        <dsp:cNvSpPr/>
      </dsp:nvSpPr>
      <dsp:spPr>
        <a:xfrm>
          <a:off x="0" y="6642"/>
          <a:ext cx="8784976" cy="7016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Institucionalizované</a:t>
          </a:r>
          <a:endParaRPr lang="cs-CZ" sz="3500" b="1" kern="1200" dirty="0"/>
        </a:p>
      </dsp:txBody>
      <dsp:txXfrm>
        <a:off x="0" y="6642"/>
        <a:ext cx="8784976" cy="701660"/>
      </dsp:txXfrm>
    </dsp:sp>
    <dsp:sp modelId="{5153F105-9D07-4FC7-BCC0-3392EEA2D248}">
      <dsp:nvSpPr>
        <dsp:cNvPr id="0" name=""/>
        <dsp:cNvSpPr/>
      </dsp:nvSpPr>
      <dsp:spPr>
        <a:xfrm>
          <a:off x="0" y="708302"/>
          <a:ext cx="8784976" cy="728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8923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kern="1200" dirty="0" smtClean="0"/>
            <a:t>Národnostní menšiny podporované vládou</a:t>
          </a:r>
          <a:endParaRPr lang="cs-CZ" sz="2400" kern="1200" dirty="0"/>
        </a:p>
      </dsp:txBody>
      <dsp:txXfrm>
        <a:off x="0" y="708302"/>
        <a:ext cx="8784976" cy="728640"/>
      </dsp:txXfrm>
    </dsp:sp>
    <dsp:sp modelId="{C4ED7AB5-E87C-4427-92E9-D7194BD3580B}">
      <dsp:nvSpPr>
        <dsp:cNvPr id="0" name=""/>
        <dsp:cNvSpPr/>
      </dsp:nvSpPr>
      <dsp:spPr>
        <a:xfrm>
          <a:off x="0" y="1210882"/>
          <a:ext cx="8784976" cy="6360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Neorganizované</a:t>
          </a:r>
          <a:endParaRPr lang="cs-CZ" sz="2400" b="1" kern="1200" dirty="0"/>
        </a:p>
      </dsp:txBody>
      <dsp:txXfrm>
        <a:off x="0" y="1210882"/>
        <a:ext cx="8784976" cy="636086"/>
      </dsp:txXfrm>
    </dsp:sp>
    <dsp:sp modelId="{0F5DBFC7-A04E-4330-BC8A-D3BFF773D0BD}">
      <dsp:nvSpPr>
        <dsp:cNvPr id="0" name=""/>
        <dsp:cNvSpPr/>
      </dsp:nvSpPr>
      <dsp:spPr>
        <a:xfrm>
          <a:off x="0" y="1858955"/>
          <a:ext cx="8784976" cy="728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8923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2400" kern="1200" dirty="0" smtClean="0"/>
            <a:t>Skupina lidí, jež pojí společná víra </a:t>
          </a:r>
          <a:r>
            <a:rPr lang="cs-CZ" sz="2400" i="1" kern="1200" dirty="0" smtClean="0"/>
            <a:t>(křesťané, muslimové)</a:t>
          </a:r>
          <a:r>
            <a:rPr lang="cs-CZ" sz="2400" i="0" kern="1200" dirty="0" smtClean="0"/>
            <a:t>, rasové či kulturní vlastnosti</a:t>
          </a:r>
          <a:endParaRPr lang="cs-CZ" sz="2400" kern="1200" dirty="0"/>
        </a:p>
      </dsp:txBody>
      <dsp:txXfrm>
        <a:off x="0" y="1858955"/>
        <a:ext cx="8784976" cy="72864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CCB95B-FFB7-46CE-8538-C3CF1E2E39D5}">
      <dsp:nvSpPr>
        <dsp:cNvPr id="0" name=""/>
        <dsp:cNvSpPr/>
      </dsp:nvSpPr>
      <dsp:spPr>
        <a:xfrm>
          <a:off x="0" y="0"/>
          <a:ext cx="2255912" cy="1167904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/>
            <a:t>//\\//\\//\\///\\</a:t>
          </a:r>
          <a:endParaRPr lang="cs-CZ" sz="900" b="1" kern="1200" dirty="0"/>
        </a:p>
      </dsp:txBody>
      <dsp:txXfrm rot="16200000">
        <a:off x="-253249" y="253249"/>
        <a:ext cx="957681" cy="451182"/>
      </dsp:txXfrm>
    </dsp:sp>
    <dsp:sp modelId="{F13C8A7C-8C7A-4AB5-85BC-1EAE104B8B95}">
      <dsp:nvSpPr>
        <dsp:cNvPr id="0" name=""/>
        <dsp:cNvSpPr/>
      </dsp:nvSpPr>
      <dsp:spPr>
        <a:xfrm>
          <a:off x="451182" y="0"/>
          <a:ext cx="1680654" cy="1167904"/>
        </a:xfrm>
        <a:prstGeom prst="rect">
          <a:avLst/>
        </a:prstGeom>
        <a:noFill/>
        <a:ln w="11429" cap="flat" cmpd="sng" algn="ctr">
          <a:noFill/>
          <a:prstDash val="sysDash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9154" rIns="0" bIns="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Nátlakové skupiny</a:t>
          </a:r>
          <a:endParaRPr lang="cs-CZ" sz="2600" kern="1200" dirty="0"/>
        </a:p>
      </dsp:txBody>
      <dsp:txXfrm>
        <a:off x="451182" y="0"/>
        <a:ext cx="1680654" cy="1167904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CCB95B-FFB7-46CE-8538-C3CF1E2E39D5}">
      <dsp:nvSpPr>
        <dsp:cNvPr id="0" name=""/>
        <dsp:cNvSpPr/>
      </dsp:nvSpPr>
      <dsp:spPr>
        <a:xfrm>
          <a:off x="0" y="0"/>
          <a:ext cx="2255912" cy="1167904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/>
            <a:t>//\\//\\//\\///\\</a:t>
          </a:r>
          <a:endParaRPr lang="cs-CZ" sz="900" kern="1200" dirty="0"/>
        </a:p>
      </dsp:txBody>
      <dsp:txXfrm rot="16200000">
        <a:off x="-253249" y="253249"/>
        <a:ext cx="957681" cy="451182"/>
      </dsp:txXfrm>
    </dsp:sp>
    <dsp:sp modelId="{F13C8A7C-8C7A-4AB5-85BC-1EAE104B8B95}">
      <dsp:nvSpPr>
        <dsp:cNvPr id="0" name=""/>
        <dsp:cNvSpPr/>
      </dsp:nvSpPr>
      <dsp:spPr>
        <a:xfrm>
          <a:off x="451182" y="0"/>
          <a:ext cx="1680654" cy="1167904"/>
        </a:xfrm>
        <a:prstGeom prst="rect">
          <a:avLst/>
        </a:prstGeom>
        <a:noFill/>
        <a:ln w="11429" cap="flat" cmpd="sng" algn="ctr">
          <a:noFill/>
          <a:prstDash val="sysDash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9154" rIns="0" bIns="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Odborové organizace</a:t>
          </a:r>
          <a:endParaRPr lang="cs-CZ" sz="2600" kern="1200" dirty="0"/>
        </a:p>
      </dsp:txBody>
      <dsp:txXfrm>
        <a:off x="451182" y="0"/>
        <a:ext cx="1680654" cy="1167904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CCB95B-FFB7-46CE-8538-C3CF1E2E39D5}">
      <dsp:nvSpPr>
        <dsp:cNvPr id="0" name=""/>
        <dsp:cNvSpPr/>
      </dsp:nvSpPr>
      <dsp:spPr>
        <a:xfrm>
          <a:off x="0" y="0"/>
          <a:ext cx="2255912" cy="1167904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/>
            <a:t>//\\//\\//\\///\\</a:t>
          </a:r>
          <a:endParaRPr lang="cs-CZ" sz="900" kern="1200" dirty="0"/>
        </a:p>
      </dsp:txBody>
      <dsp:txXfrm rot="16200000">
        <a:off x="-253249" y="253249"/>
        <a:ext cx="957681" cy="451182"/>
      </dsp:txXfrm>
    </dsp:sp>
    <dsp:sp modelId="{F13C8A7C-8C7A-4AB5-85BC-1EAE104B8B95}">
      <dsp:nvSpPr>
        <dsp:cNvPr id="0" name=""/>
        <dsp:cNvSpPr/>
      </dsp:nvSpPr>
      <dsp:spPr>
        <a:xfrm>
          <a:off x="451182" y="0"/>
          <a:ext cx="1680654" cy="1167904"/>
        </a:xfrm>
        <a:prstGeom prst="rect">
          <a:avLst/>
        </a:prstGeom>
        <a:noFill/>
        <a:ln w="11429" cap="flat" cmpd="sng" algn="ctr">
          <a:noFill/>
          <a:prstDash val="sysDash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9154" rIns="0" bIns="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Profesní organizace</a:t>
          </a:r>
          <a:endParaRPr lang="cs-CZ" sz="2600" kern="1200" dirty="0"/>
        </a:p>
      </dsp:txBody>
      <dsp:txXfrm>
        <a:off x="451182" y="0"/>
        <a:ext cx="1680654" cy="1167904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CCB95B-FFB7-46CE-8538-C3CF1E2E39D5}">
      <dsp:nvSpPr>
        <dsp:cNvPr id="0" name=""/>
        <dsp:cNvSpPr/>
      </dsp:nvSpPr>
      <dsp:spPr>
        <a:xfrm>
          <a:off x="0" y="0"/>
          <a:ext cx="2255912" cy="1167904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/>
            <a:t>//\\//\\//\\///\\</a:t>
          </a:r>
          <a:endParaRPr lang="cs-CZ" sz="900" kern="1200" dirty="0"/>
        </a:p>
      </dsp:txBody>
      <dsp:txXfrm rot="16200000">
        <a:off x="-253249" y="253249"/>
        <a:ext cx="957681" cy="451182"/>
      </dsp:txXfrm>
    </dsp:sp>
    <dsp:sp modelId="{F13C8A7C-8C7A-4AB5-85BC-1EAE104B8B95}">
      <dsp:nvSpPr>
        <dsp:cNvPr id="0" name=""/>
        <dsp:cNvSpPr/>
      </dsp:nvSpPr>
      <dsp:spPr>
        <a:xfrm>
          <a:off x="451182" y="0"/>
          <a:ext cx="1680654" cy="1167904"/>
        </a:xfrm>
        <a:prstGeom prst="rect">
          <a:avLst/>
        </a:prstGeom>
        <a:noFill/>
        <a:ln w="11429" cap="flat" cmpd="sng" algn="ctr">
          <a:noFill/>
          <a:prstDash val="sysDash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9154" rIns="0" bIns="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Obecně prospěšné společnosti</a:t>
          </a:r>
          <a:endParaRPr lang="cs-CZ" sz="2600" kern="1200" dirty="0"/>
        </a:p>
      </dsp:txBody>
      <dsp:txXfrm>
        <a:off x="451182" y="0"/>
        <a:ext cx="1680654" cy="1167904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CCB95B-FFB7-46CE-8538-C3CF1E2E39D5}">
      <dsp:nvSpPr>
        <dsp:cNvPr id="0" name=""/>
        <dsp:cNvSpPr/>
      </dsp:nvSpPr>
      <dsp:spPr>
        <a:xfrm>
          <a:off x="0" y="0"/>
          <a:ext cx="2255912" cy="1167904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/>
            <a:t>//\\//\\//\\///\\</a:t>
          </a:r>
          <a:endParaRPr lang="cs-CZ" sz="900" kern="1200" dirty="0"/>
        </a:p>
      </dsp:txBody>
      <dsp:txXfrm rot="16200000">
        <a:off x="-253249" y="253249"/>
        <a:ext cx="957681" cy="451182"/>
      </dsp:txXfrm>
    </dsp:sp>
    <dsp:sp modelId="{F13C8A7C-8C7A-4AB5-85BC-1EAE104B8B95}">
      <dsp:nvSpPr>
        <dsp:cNvPr id="0" name=""/>
        <dsp:cNvSpPr/>
      </dsp:nvSpPr>
      <dsp:spPr>
        <a:xfrm>
          <a:off x="451182" y="0"/>
          <a:ext cx="1680654" cy="1167904"/>
        </a:xfrm>
        <a:prstGeom prst="rect">
          <a:avLst/>
        </a:prstGeom>
        <a:noFill/>
        <a:ln w="11429" cap="flat" cmpd="sng" algn="ctr">
          <a:noFill/>
          <a:prstDash val="sysDash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2583" rIns="0" bIns="0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Občanská sdružení - spolky</a:t>
          </a:r>
          <a:endParaRPr lang="cs-CZ" sz="2700" kern="1200" dirty="0"/>
        </a:p>
      </dsp:txBody>
      <dsp:txXfrm>
        <a:off x="451182" y="0"/>
        <a:ext cx="1680654" cy="1167904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CCB95B-FFB7-46CE-8538-C3CF1E2E39D5}">
      <dsp:nvSpPr>
        <dsp:cNvPr id="0" name=""/>
        <dsp:cNvSpPr/>
      </dsp:nvSpPr>
      <dsp:spPr>
        <a:xfrm>
          <a:off x="0" y="0"/>
          <a:ext cx="2255912" cy="1167904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/>
            <a:t>//\\//\\//\\///\\</a:t>
          </a:r>
          <a:endParaRPr lang="cs-CZ" sz="900" kern="1200" dirty="0"/>
        </a:p>
      </dsp:txBody>
      <dsp:txXfrm rot="16200000">
        <a:off x="-253249" y="253249"/>
        <a:ext cx="957681" cy="451182"/>
      </dsp:txXfrm>
    </dsp:sp>
    <dsp:sp modelId="{F13C8A7C-8C7A-4AB5-85BC-1EAE104B8B95}">
      <dsp:nvSpPr>
        <dsp:cNvPr id="0" name=""/>
        <dsp:cNvSpPr/>
      </dsp:nvSpPr>
      <dsp:spPr>
        <a:xfrm>
          <a:off x="451182" y="0"/>
          <a:ext cx="1680654" cy="1167904"/>
        </a:xfrm>
        <a:prstGeom prst="rect">
          <a:avLst/>
        </a:prstGeom>
        <a:noFill/>
        <a:ln w="11429" cap="flat" cmpd="sng" algn="ctr">
          <a:noFill/>
          <a:prstDash val="sysDash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6012" rIns="0" bIns="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Nadace</a:t>
          </a:r>
          <a:endParaRPr lang="cs-CZ" sz="2600" kern="1200" dirty="0"/>
        </a:p>
      </dsp:txBody>
      <dsp:txXfrm>
        <a:off x="451182" y="0"/>
        <a:ext cx="1680654" cy="1167904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CCB95B-FFB7-46CE-8538-C3CF1E2E39D5}">
      <dsp:nvSpPr>
        <dsp:cNvPr id="0" name=""/>
        <dsp:cNvSpPr/>
      </dsp:nvSpPr>
      <dsp:spPr>
        <a:xfrm>
          <a:off x="0" y="0"/>
          <a:ext cx="2255912" cy="1167904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/>
            <a:t>//\\//\\//\\///\\</a:t>
          </a:r>
          <a:endParaRPr lang="cs-CZ" sz="900" kern="1200" dirty="0"/>
        </a:p>
      </dsp:txBody>
      <dsp:txXfrm rot="16200000">
        <a:off x="-253249" y="253249"/>
        <a:ext cx="957681" cy="451182"/>
      </dsp:txXfrm>
    </dsp:sp>
    <dsp:sp modelId="{F13C8A7C-8C7A-4AB5-85BC-1EAE104B8B95}">
      <dsp:nvSpPr>
        <dsp:cNvPr id="0" name=""/>
        <dsp:cNvSpPr/>
      </dsp:nvSpPr>
      <dsp:spPr>
        <a:xfrm>
          <a:off x="451182" y="0"/>
          <a:ext cx="1680654" cy="1167904"/>
        </a:xfrm>
        <a:prstGeom prst="rect">
          <a:avLst/>
        </a:prstGeom>
        <a:noFill/>
        <a:ln w="11429" cap="flat" cmpd="sng" algn="ctr">
          <a:noFill/>
          <a:prstDash val="sysDash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9154" rIns="0" bIns="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Občanské iniciativy</a:t>
          </a:r>
          <a:endParaRPr lang="cs-CZ" sz="2600" kern="1200" dirty="0"/>
        </a:p>
      </dsp:txBody>
      <dsp:txXfrm>
        <a:off x="451182" y="0"/>
        <a:ext cx="1680654" cy="1167904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CCB95B-FFB7-46CE-8538-C3CF1E2E39D5}">
      <dsp:nvSpPr>
        <dsp:cNvPr id="0" name=""/>
        <dsp:cNvSpPr/>
      </dsp:nvSpPr>
      <dsp:spPr>
        <a:xfrm>
          <a:off x="0" y="0"/>
          <a:ext cx="2255912" cy="1167904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/>
            <a:t>//\\//\\//\\///\\</a:t>
          </a:r>
          <a:endParaRPr lang="cs-CZ" sz="900" kern="1200" dirty="0"/>
        </a:p>
      </dsp:txBody>
      <dsp:txXfrm rot="16200000">
        <a:off x="-253249" y="253249"/>
        <a:ext cx="957681" cy="451182"/>
      </dsp:txXfrm>
    </dsp:sp>
    <dsp:sp modelId="{F13C8A7C-8C7A-4AB5-85BC-1EAE104B8B95}">
      <dsp:nvSpPr>
        <dsp:cNvPr id="0" name=""/>
        <dsp:cNvSpPr/>
      </dsp:nvSpPr>
      <dsp:spPr>
        <a:xfrm>
          <a:off x="451182" y="0"/>
          <a:ext cx="1680654" cy="1167904"/>
        </a:xfrm>
        <a:prstGeom prst="rect">
          <a:avLst/>
        </a:prstGeom>
        <a:noFill/>
        <a:ln w="11429" cap="flat" cmpd="sng" algn="ctr">
          <a:noFill/>
          <a:prstDash val="sysDash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9154" rIns="0" bIns="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Skautské hnutí</a:t>
          </a:r>
          <a:endParaRPr lang="cs-CZ" sz="2600" kern="1200" dirty="0"/>
        </a:p>
      </dsp:txBody>
      <dsp:txXfrm>
        <a:off x="451182" y="0"/>
        <a:ext cx="1680654" cy="1167904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CCB95B-FFB7-46CE-8538-C3CF1E2E39D5}">
      <dsp:nvSpPr>
        <dsp:cNvPr id="0" name=""/>
        <dsp:cNvSpPr/>
      </dsp:nvSpPr>
      <dsp:spPr>
        <a:xfrm>
          <a:off x="0" y="0"/>
          <a:ext cx="2255912" cy="1167904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/>
            <a:t>//\\//\\//\\///\\</a:t>
          </a:r>
          <a:endParaRPr lang="cs-CZ" sz="900" kern="1200" dirty="0"/>
        </a:p>
      </dsp:txBody>
      <dsp:txXfrm rot="16200000">
        <a:off x="-253249" y="253249"/>
        <a:ext cx="957681" cy="451182"/>
      </dsp:txXfrm>
    </dsp:sp>
    <dsp:sp modelId="{F13C8A7C-8C7A-4AB5-85BC-1EAE104B8B95}">
      <dsp:nvSpPr>
        <dsp:cNvPr id="0" name=""/>
        <dsp:cNvSpPr/>
      </dsp:nvSpPr>
      <dsp:spPr>
        <a:xfrm>
          <a:off x="451182" y="0"/>
          <a:ext cx="1680654" cy="1167904"/>
        </a:xfrm>
        <a:prstGeom prst="rect">
          <a:avLst/>
        </a:prstGeom>
        <a:noFill/>
        <a:ln w="11429" cap="flat" cmpd="sng" algn="ctr">
          <a:noFill/>
          <a:prstDash val="sysDash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9154" rIns="0" bIns="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Ekologické</a:t>
          </a:r>
          <a:r>
            <a:rPr lang="cs-CZ" sz="2700" kern="1200" dirty="0" smtClean="0"/>
            <a:t> organizace</a:t>
          </a:r>
          <a:endParaRPr lang="cs-CZ" sz="2700" kern="1200" dirty="0"/>
        </a:p>
      </dsp:txBody>
      <dsp:txXfrm>
        <a:off x="451182" y="0"/>
        <a:ext cx="1680654" cy="1167904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CCB95B-FFB7-46CE-8538-C3CF1E2E39D5}">
      <dsp:nvSpPr>
        <dsp:cNvPr id="0" name=""/>
        <dsp:cNvSpPr/>
      </dsp:nvSpPr>
      <dsp:spPr>
        <a:xfrm>
          <a:off x="0" y="0"/>
          <a:ext cx="2255912" cy="1167904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/>
            <a:t>//\\//\\//\\///\\</a:t>
          </a:r>
          <a:endParaRPr lang="cs-CZ" sz="900" kern="1200" dirty="0"/>
        </a:p>
      </dsp:txBody>
      <dsp:txXfrm rot="16200000">
        <a:off x="-253249" y="253249"/>
        <a:ext cx="957681" cy="451182"/>
      </dsp:txXfrm>
    </dsp:sp>
    <dsp:sp modelId="{F13C8A7C-8C7A-4AB5-85BC-1EAE104B8B95}">
      <dsp:nvSpPr>
        <dsp:cNvPr id="0" name=""/>
        <dsp:cNvSpPr/>
      </dsp:nvSpPr>
      <dsp:spPr>
        <a:xfrm>
          <a:off x="451182" y="0"/>
          <a:ext cx="1680654" cy="1167904"/>
        </a:xfrm>
        <a:prstGeom prst="rect">
          <a:avLst/>
        </a:prstGeom>
        <a:noFill/>
        <a:ln w="11429" cap="flat" cmpd="sng" algn="ctr">
          <a:noFill/>
          <a:prstDash val="sysDash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8867" rIns="0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Feministická hnutí</a:t>
          </a:r>
          <a:endParaRPr lang="cs-CZ" sz="2300" kern="1200" dirty="0"/>
        </a:p>
      </dsp:txBody>
      <dsp:txXfrm>
        <a:off x="451182" y="0"/>
        <a:ext cx="1680654" cy="11679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7#2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7#3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7#4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7#5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7#6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7#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7#8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7#9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7#10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60DA5-7B36-42C7-8944-985B7583C353}" type="datetimeFigureOut">
              <a:rPr lang="cs-CZ" smtClean="0"/>
              <a:pPr/>
              <a:t>23.4.2014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3D58949-0F99-4186-A0E8-BD1C67DD66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60DA5-7B36-42C7-8944-985B7583C353}" type="datetimeFigureOut">
              <a:rPr lang="cs-CZ" smtClean="0"/>
              <a:pPr/>
              <a:t>23.4.2014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3D58949-0F99-4186-A0E8-BD1C67DD66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60DA5-7B36-42C7-8944-985B7583C353}" type="datetimeFigureOut">
              <a:rPr lang="cs-CZ" smtClean="0"/>
              <a:pPr/>
              <a:t>23.4.2014</a:t>
            </a:fld>
            <a:endParaRPr lang="cs-CZ" dirty="0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3D58949-0F99-4186-A0E8-BD1C67DD66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A060DA5-7B36-42C7-8944-985B7583C353}" type="datetimeFigureOut">
              <a:rPr lang="cs-CZ" smtClean="0"/>
              <a:pPr/>
              <a:t>23.4.2014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58949-0F99-4186-A0E8-BD1C67DD66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60DA5-7B36-42C7-8944-985B7583C353}" type="datetimeFigureOut">
              <a:rPr lang="cs-CZ" smtClean="0"/>
              <a:pPr/>
              <a:t>23.4.2014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3D58949-0F99-4186-A0E8-BD1C67DD66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60DA5-7B36-42C7-8944-985B7583C353}" type="datetimeFigureOut">
              <a:rPr lang="cs-CZ" smtClean="0"/>
              <a:pPr/>
              <a:t>23.4.2014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3D58949-0F99-4186-A0E8-BD1C67DD66C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60DA5-7B36-42C7-8944-985B7583C353}" type="datetimeFigureOut">
              <a:rPr lang="cs-CZ" smtClean="0"/>
              <a:pPr/>
              <a:t>23.4.2014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3D58949-0F99-4186-A0E8-BD1C67DD66C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3D58949-0F99-4186-A0E8-BD1C67DD66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60DA5-7B36-42C7-8944-985B7583C353}" type="datetimeFigureOut">
              <a:rPr lang="cs-CZ" smtClean="0"/>
              <a:pPr/>
              <a:t>23.4.2014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3D58949-0F99-4186-A0E8-BD1C67DD66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A060DA5-7B36-42C7-8944-985B7583C353}" type="datetimeFigureOut">
              <a:rPr lang="cs-CZ" smtClean="0"/>
              <a:pPr/>
              <a:t>23.4.2014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60DA5-7B36-42C7-8944-985B7583C353}" type="datetimeFigureOut">
              <a:rPr lang="cs-CZ" smtClean="0"/>
              <a:pPr/>
              <a:t>23.4.2014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58949-0F99-4186-A0E8-BD1C67DD66C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3D58949-0F99-4186-A0E8-BD1C67DD66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60DA5-7B36-42C7-8944-985B7583C353}" type="datetimeFigureOut">
              <a:rPr lang="cs-CZ" smtClean="0"/>
              <a:pPr/>
              <a:t>23.4.2014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A060DA5-7B36-42C7-8944-985B7583C353}" type="datetimeFigureOut">
              <a:rPr lang="cs-CZ" smtClean="0"/>
              <a:pPr/>
              <a:t>23.4.2014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3D58949-0F99-4186-A0E8-BD1C67DD66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diagramLayout" Target="../diagrams/layout7.xml"/><Relationship Id="rId18" Type="http://schemas.openxmlformats.org/officeDocument/2006/relationships/diagramLayout" Target="../diagrams/layout8.xml"/><Relationship Id="rId26" Type="http://schemas.microsoft.com/office/2007/relationships/diagramDrawing" Target="../diagrams/drawing9.xml"/><Relationship Id="rId39" Type="http://schemas.openxmlformats.org/officeDocument/2006/relationships/diagramQuickStyle" Target="../diagrams/quickStyle12.xml"/><Relationship Id="rId3" Type="http://schemas.openxmlformats.org/officeDocument/2006/relationships/diagramLayout" Target="../diagrams/layout5.xml"/><Relationship Id="rId21" Type="http://schemas.microsoft.com/office/2007/relationships/diagramDrawing" Target="../diagrams/drawing8.xml"/><Relationship Id="rId34" Type="http://schemas.openxmlformats.org/officeDocument/2006/relationships/diagramQuickStyle" Target="../diagrams/quickStyle11.xml"/><Relationship Id="rId42" Type="http://schemas.openxmlformats.org/officeDocument/2006/relationships/diagramData" Target="../diagrams/data13.xml"/><Relationship Id="rId47" Type="http://schemas.openxmlformats.org/officeDocument/2006/relationships/diagramData" Target="../diagrams/data14.xml"/><Relationship Id="rId50" Type="http://schemas.openxmlformats.org/officeDocument/2006/relationships/diagramColors" Target="../diagrams/colors14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17" Type="http://schemas.openxmlformats.org/officeDocument/2006/relationships/diagramData" Target="../diagrams/data8.xml"/><Relationship Id="rId25" Type="http://schemas.openxmlformats.org/officeDocument/2006/relationships/diagramColors" Target="../diagrams/colors9.xml"/><Relationship Id="rId33" Type="http://schemas.openxmlformats.org/officeDocument/2006/relationships/diagramLayout" Target="../diagrams/layout11.xml"/><Relationship Id="rId38" Type="http://schemas.openxmlformats.org/officeDocument/2006/relationships/diagramLayout" Target="../diagrams/layout12.xml"/><Relationship Id="rId46" Type="http://schemas.microsoft.com/office/2007/relationships/diagramDrawing" Target="../diagrams/drawing13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20" Type="http://schemas.openxmlformats.org/officeDocument/2006/relationships/diagramColors" Target="../diagrams/colors8.xml"/><Relationship Id="rId29" Type="http://schemas.openxmlformats.org/officeDocument/2006/relationships/diagramQuickStyle" Target="../diagrams/quickStyle10.xml"/><Relationship Id="rId41" Type="http://schemas.microsoft.com/office/2007/relationships/diagramDrawing" Target="../diagrams/drawing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24" Type="http://schemas.openxmlformats.org/officeDocument/2006/relationships/diagramQuickStyle" Target="../diagrams/quickStyle9.xml"/><Relationship Id="rId32" Type="http://schemas.openxmlformats.org/officeDocument/2006/relationships/diagramData" Target="../diagrams/data11.xml"/><Relationship Id="rId37" Type="http://schemas.openxmlformats.org/officeDocument/2006/relationships/diagramData" Target="../diagrams/data12.xml"/><Relationship Id="rId40" Type="http://schemas.openxmlformats.org/officeDocument/2006/relationships/diagramColors" Target="../diagrams/colors12.xml"/><Relationship Id="rId45" Type="http://schemas.openxmlformats.org/officeDocument/2006/relationships/diagramColors" Target="../diagrams/colors13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23" Type="http://schemas.openxmlformats.org/officeDocument/2006/relationships/diagramLayout" Target="../diagrams/layout9.xml"/><Relationship Id="rId28" Type="http://schemas.openxmlformats.org/officeDocument/2006/relationships/diagramLayout" Target="../diagrams/layout10.xml"/><Relationship Id="rId36" Type="http://schemas.microsoft.com/office/2007/relationships/diagramDrawing" Target="../diagrams/drawing11.xml"/><Relationship Id="rId49" Type="http://schemas.openxmlformats.org/officeDocument/2006/relationships/diagramQuickStyle" Target="../diagrams/quickStyle14.xml"/><Relationship Id="rId10" Type="http://schemas.openxmlformats.org/officeDocument/2006/relationships/diagramColors" Target="../diagrams/colors6.xml"/><Relationship Id="rId19" Type="http://schemas.openxmlformats.org/officeDocument/2006/relationships/diagramQuickStyle" Target="../diagrams/quickStyle8.xml"/><Relationship Id="rId31" Type="http://schemas.microsoft.com/office/2007/relationships/diagramDrawing" Target="../diagrams/drawing10.xml"/><Relationship Id="rId44" Type="http://schemas.openxmlformats.org/officeDocument/2006/relationships/diagramQuickStyle" Target="../diagrams/quickStyle13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Relationship Id="rId22" Type="http://schemas.openxmlformats.org/officeDocument/2006/relationships/diagramData" Target="../diagrams/data9.xml"/><Relationship Id="rId27" Type="http://schemas.openxmlformats.org/officeDocument/2006/relationships/diagramData" Target="../diagrams/data10.xml"/><Relationship Id="rId30" Type="http://schemas.openxmlformats.org/officeDocument/2006/relationships/diagramColors" Target="../diagrams/colors10.xml"/><Relationship Id="rId35" Type="http://schemas.openxmlformats.org/officeDocument/2006/relationships/diagramColors" Target="../diagrams/colors11.xml"/><Relationship Id="rId43" Type="http://schemas.openxmlformats.org/officeDocument/2006/relationships/diagramLayout" Target="../diagrams/layout13.xml"/><Relationship Id="rId48" Type="http://schemas.openxmlformats.org/officeDocument/2006/relationships/diagramLayout" Target="../diagrams/layout14.xml"/><Relationship Id="rId8" Type="http://schemas.openxmlformats.org/officeDocument/2006/relationships/diagramLayout" Target="../diagrams/layout6.xml"/><Relationship Id="rId51" Type="http://schemas.microsoft.com/office/2007/relationships/diagramDrawing" Target="../diagrams/drawing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st%C3%A1vka&amp;ex=1" TargetMode="External"/><Relationship Id="rId3" Type="http://schemas.openxmlformats.org/officeDocument/2006/relationships/hyperlink" Target="http://office.microsoft.com/cs-cz/images/results.aspx?qu=nadace&amp;ex=1" TargetMode="External"/><Relationship Id="rId7" Type="http://schemas.openxmlformats.org/officeDocument/2006/relationships/hyperlink" Target="http://office.microsoft.com/cs-cz/images/results.aspx?qu=profese&amp;ex=1" TargetMode="External"/><Relationship Id="rId2" Type="http://schemas.openxmlformats.org/officeDocument/2006/relationships/hyperlink" Target="http://office.microsoft.com/cs-cz/images/results.aspx?qu=projev&amp;ex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demonstrace&amp;ex=1" TargetMode="External"/><Relationship Id="rId5" Type="http://schemas.openxmlformats.org/officeDocument/2006/relationships/hyperlink" Target="http://commons.wikimedia.org/wiki/File:Greenpeace.svg?uselang=cs" TargetMode="External"/><Relationship Id="rId4" Type="http://schemas.openxmlformats.org/officeDocument/2006/relationships/hyperlink" Target="http://commons.wikimedia.org/wiki/File:WikiProject_Scouting_fleur-de-lis_scroll.pn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pSp>
        <p:nvGrpSpPr>
          <p:cNvPr id="4" name="Skupina 3"/>
          <p:cNvGrpSpPr>
            <a:grpSpLocks/>
          </p:cNvGrpSpPr>
          <p:nvPr/>
        </p:nvGrpSpPr>
        <p:grpSpPr bwMode="auto">
          <a:xfrm>
            <a:off x="162744" y="128142"/>
            <a:ext cx="8791499" cy="1368152"/>
            <a:chOff x="-437" y="806"/>
            <a:chExt cx="89274" cy="15314"/>
          </a:xfrm>
        </p:grpSpPr>
        <p:pic>
          <p:nvPicPr>
            <p:cNvPr id="5" name="Obrázek 4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699" y="806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6" name="Obrázek 5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-437" y="806"/>
              <a:ext cx="11844" cy="11918"/>
            </a:xfrm>
            <a:prstGeom prst="rect">
              <a:avLst/>
            </a:prstGeom>
            <a:noFill/>
          </p:spPr>
        </p:pic>
        <p:pic>
          <p:nvPicPr>
            <p:cNvPr id="7" name="Obrázek 6" descr="loga soukrškolyvjpeg.jpg"/>
            <p:cNvPicPr>
              <a:picLocks noChangeAspect="1"/>
            </p:cNvPicPr>
            <p:nvPr/>
          </p:nvPicPr>
          <p:blipFill>
            <a:blip r:embed="rId4" cstate="print"/>
            <a:srcRect l="86334" b="10297"/>
            <a:stretch>
              <a:fillRect/>
            </a:stretch>
          </p:blipFill>
          <p:spPr bwMode="auto">
            <a:xfrm>
              <a:off x="76063" y="806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8" name="Obdélník 7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347485"/>
              </p:ext>
            </p:extLst>
          </p:nvPr>
        </p:nvGraphicFramePr>
        <p:xfrm>
          <a:off x="546124" y="1496294"/>
          <a:ext cx="8136904" cy="5256581"/>
        </p:xfrm>
        <a:graphic>
          <a:graphicData uri="http://schemas.openxmlformats.org/drawingml/2006/table">
            <a:tbl>
              <a:tblPr/>
              <a:tblGrid>
                <a:gridCol w="2072367"/>
                <a:gridCol w="6064537"/>
              </a:tblGrid>
              <a:tr h="477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477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754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477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Občanská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Calibri"/>
                          <a:cs typeface="Times New Roman"/>
                        </a:rPr>
                        <a:t>nauka (klíčová aktivita III/2)</a:t>
                      </a:r>
                      <a:endParaRPr lang="cs-CZ" sz="1800" dirty="0" smtClean="0">
                        <a:solidFill>
                          <a:schemeClr val="tx1"/>
                        </a:solidFill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77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Občanská společnost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477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754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Bc.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Lenka Přichystalová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1441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Prezentace má za úkol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přiblížit problematiku občanských společností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a jiných společenských organizací. Popsat jednotlivé jejich dělení a uvést příklady daných dílčích prvků.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4773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12. 1. 2014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21830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Občanské společnosti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Jedná se o společenství  soukromých osob, vzniknuvších na základě dobrovolných iniciativ. 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Mají zásadní význam, jelikož umožňují cílevědomým lidem rozvíjet své občanské aktivity.</a:t>
            </a:r>
            <a:endParaRPr lang="cs-CZ" dirty="0"/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Mají oporu v právním řádu, tzn., jsou zákonem zaručeny a uznávány.</a:t>
            </a:r>
          </a:p>
          <a:p>
            <a:pPr algn="just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847309"/>
            <a:ext cx="1257300" cy="1828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2938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Občanské společnosti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/>
              <a:t>Občané tak mají možnost participovat na utváření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/>
              <a:t>kontrole státní politiky.  </a:t>
            </a:r>
          </a:p>
          <a:p>
            <a:pPr algn="just"/>
            <a:endParaRPr lang="cs-CZ" dirty="0"/>
          </a:p>
          <a:p>
            <a:pPr algn="just"/>
            <a:r>
              <a:rPr lang="cs-CZ" dirty="0"/>
              <a:t>Zájmové skupiny však nekandidují ve volbách, mají pouze omezené prostředky na prosazování svého vlivu vůči politickým stranám</a:t>
            </a:r>
            <a:r>
              <a:rPr lang="cs-CZ" dirty="0" smtClean="0"/>
              <a:t>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První zájmové skupiny na našem území </a:t>
            </a:r>
            <a:r>
              <a:rPr lang="cs-CZ" dirty="0" smtClean="0"/>
              <a:t>vznikaly </a:t>
            </a:r>
            <a:r>
              <a:rPr lang="cs-CZ" dirty="0" smtClean="0"/>
              <a:t>již na konci 19. stol. (vznik </a:t>
            </a:r>
            <a:r>
              <a:rPr lang="cs-CZ" dirty="0" smtClean="0"/>
              <a:t>Č</a:t>
            </a:r>
            <a:r>
              <a:rPr lang="cs-CZ" dirty="0" smtClean="0"/>
              <a:t>eskoslovenska</a:t>
            </a:r>
            <a:r>
              <a:rPr lang="cs-CZ" dirty="0" smtClean="0"/>
              <a:t>!!!)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49595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Společenské organizace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Dobrovolné zájmové organizace, působící v oblastech společenského života, jejichž členové mají shodné osobní či skupinové zájmy a cíle. </a:t>
            </a:r>
          </a:p>
          <a:p>
            <a:endParaRPr lang="cs-CZ" dirty="0"/>
          </a:p>
          <a:p>
            <a:r>
              <a:rPr lang="cs-CZ" dirty="0" smtClean="0"/>
              <a:t>Různé formy: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Odbory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Družstva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Kulturní či vzdělávací sdružení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Umělecké svazy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Organizace mládeže, žen, důchodců, atd.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924944"/>
            <a:ext cx="1822399" cy="133593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76542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Společenské organizace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Cílem je umožnit, aby:</a:t>
            </a:r>
          </a:p>
          <a:p>
            <a:endParaRPr lang="cs-CZ" dirty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664392255"/>
              </p:ext>
            </p:extLst>
          </p:nvPr>
        </p:nvGraphicFramePr>
        <p:xfrm>
          <a:off x="179512" y="2132856"/>
          <a:ext cx="8784976" cy="1959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1463505077"/>
              </p:ext>
            </p:extLst>
          </p:nvPr>
        </p:nvGraphicFramePr>
        <p:xfrm>
          <a:off x="179512" y="4293096"/>
          <a:ext cx="8784976" cy="1959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="" xmlns:p14="http://schemas.microsoft.com/office/powerpoint/2010/main" val="471924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Skupiny občanů</a:t>
            </a:r>
            <a:endParaRPr lang="cs-CZ" b="1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202650342"/>
              </p:ext>
            </p:extLst>
          </p:nvPr>
        </p:nvGraphicFramePr>
        <p:xfrm>
          <a:off x="179512" y="1484784"/>
          <a:ext cx="8784976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1454159206"/>
              </p:ext>
            </p:extLst>
          </p:nvPr>
        </p:nvGraphicFramePr>
        <p:xfrm>
          <a:off x="179512" y="4018317"/>
          <a:ext cx="8784976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="" xmlns:p14="http://schemas.microsoft.com/office/powerpoint/2010/main" val="913651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9614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Jednotlivé druhy společenských organizací</a:t>
            </a:r>
            <a:endParaRPr lang="cs-CZ" b="1" dirty="0"/>
          </a:p>
        </p:txBody>
      </p:sp>
      <p:graphicFrame>
        <p:nvGraphicFramePr>
          <p:cNvPr id="40" name="Diagram 39"/>
          <p:cNvGraphicFramePr/>
          <p:nvPr>
            <p:extLst>
              <p:ext uri="{D42A27DB-BD31-4B8C-83A1-F6EECF244321}">
                <p14:modId xmlns="" xmlns:p14="http://schemas.microsoft.com/office/powerpoint/2010/main" val="1596408503"/>
              </p:ext>
            </p:extLst>
          </p:nvPr>
        </p:nvGraphicFramePr>
        <p:xfrm>
          <a:off x="395536" y="1700808"/>
          <a:ext cx="2255912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1" name="Diagram 40"/>
          <p:cNvGraphicFramePr/>
          <p:nvPr>
            <p:extLst>
              <p:ext uri="{D42A27DB-BD31-4B8C-83A1-F6EECF244321}">
                <p14:modId xmlns="" xmlns:p14="http://schemas.microsoft.com/office/powerpoint/2010/main" val="2994427842"/>
              </p:ext>
            </p:extLst>
          </p:nvPr>
        </p:nvGraphicFramePr>
        <p:xfrm>
          <a:off x="3419872" y="1628800"/>
          <a:ext cx="2255912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42" name="Diagram 41"/>
          <p:cNvGraphicFramePr/>
          <p:nvPr>
            <p:extLst>
              <p:ext uri="{D42A27DB-BD31-4B8C-83A1-F6EECF244321}">
                <p14:modId xmlns="" xmlns:p14="http://schemas.microsoft.com/office/powerpoint/2010/main" val="1592268286"/>
              </p:ext>
            </p:extLst>
          </p:nvPr>
        </p:nvGraphicFramePr>
        <p:xfrm>
          <a:off x="6444208" y="1700808"/>
          <a:ext cx="2255912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43" name="Diagram 42"/>
          <p:cNvGraphicFramePr/>
          <p:nvPr>
            <p:extLst>
              <p:ext uri="{D42A27DB-BD31-4B8C-83A1-F6EECF244321}">
                <p14:modId xmlns="" xmlns:p14="http://schemas.microsoft.com/office/powerpoint/2010/main" val="1351905531"/>
              </p:ext>
            </p:extLst>
          </p:nvPr>
        </p:nvGraphicFramePr>
        <p:xfrm>
          <a:off x="395536" y="3429000"/>
          <a:ext cx="2255912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44" name="Diagram 43"/>
          <p:cNvGraphicFramePr/>
          <p:nvPr>
            <p:extLst>
              <p:ext uri="{D42A27DB-BD31-4B8C-83A1-F6EECF244321}">
                <p14:modId xmlns="" xmlns:p14="http://schemas.microsoft.com/office/powerpoint/2010/main" val="1591758968"/>
              </p:ext>
            </p:extLst>
          </p:nvPr>
        </p:nvGraphicFramePr>
        <p:xfrm>
          <a:off x="3419872" y="2852936"/>
          <a:ext cx="2255912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45" name="Diagram 44"/>
          <p:cNvGraphicFramePr/>
          <p:nvPr>
            <p:extLst>
              <p:ext uri="{D42A27DB-BD31-4B8C-83A1-F6EECF244321}">
                <p14:modId xmlns="" xmlns:p14="http://schemas.microsoft.com/office/powerpoint/2010/main" val="4076293759"/>
              </p:ext>
            </p:extLst>
          </p:nvPr>
        </p:nvGraphicFramePr>
        <p:xfrm>
          <a:off x="3419872" y="4077072"/>
          <a:ext cx="2255912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graphicFrame>
        <p:nvGraphicFramePr>
          <p:cNvPr id="46" name="Diagram 45"/>
          <p:cNvGraphicFramePr/>
          <p:nvPr>
            <p:extLst>
              <p:ext uri="{D42A27DB-BD31-4B8C-83A1-F6EECF244321}">
                <p14:modId xmlns="" xmlns:p14="http://schemas.microsoft.com/office/powerpoint/2010/main" val="725350521"/>
              </p:ext>
            </p:extLst>
          </p:nvPr>
        </p:nvGraphicFramePr>
        <p:xfrm>
          <a:off x="6444208" y="3429000"/>
          <a:ext cx="2255912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2" r:lo="rId33" r:qs="rId34" r:cs="rId35"/>
          </a:graphicData>
        </a:graphic>
      </p:graphicFrame>
      <p:graphicFrame>
        <p:nvGraphicFramePr>
          <p:cNvPr id="47" name="Diagram 46"/>
          <p:cNvGraphicFramePr/>
          <p:nvPr>
            <p:extLst>
              <p:ext uri="{D42A27DB-BD31-4B8C-83A1-F6EECF244321}">
                <p14:modId xmlns="" xmlns:p14="http://schemas.microsoft.com/office/powerpoint/2010/main" val="1453310489"/>
              </p:ext>
            </p:extLst>
          </p:nvPr>
        </p:nvGraphicFramePr>
        <p:xfrm>
          <a:off x="395536" y="5157192"/>
          <a:ext cx="2255912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7" r:lo="rId38" r:qs="rId39" r:cs="rId40"/>
          </a:graphicData>
        </a:graphic>
      </p:graphicFrame>
      <p:graphicFrame>
        <p:nvGraphicFramePr>
          <p:cNvPr id="48" name="Diagram 47"/>
          <p:cNvGraphicFramePr/>
          <p:nvPr>
            <p:extLst>
              <p:ext uri="{D42A27DB-BD31-4B8C-83A1-F6EECF244321}">
                <p14:modId xmlns="" xmlns:p14="http://schemas.microsoft.com/office/powerpoint/2010/main" val="3456312867"/>
              </p:ext>
            </p:extLst>
          </p:nvPr>
        </p:nvGraphicFramePr>
        <p:xfrm>
          <a:off x="3419872" y="5301208"/>
          <a:ext cx="2255912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2" r:lo="rId43" r:qs="rId44" r:cs="rId45"/>
          </a:graphicData>
        </a:graphic>
      </p:graphicFrame>
      <p:graphicFrame>
        <p:nvGraphicFramePr>
          <p:cNvPr id="52" name="Diagram 51"/>
          <p:cNvGraphicFramePr/>
          <p:nvPr>
            <p:extLst>
              <p:ext uri="{D42A27DB-BD31-4B8C-83A1-F6EECF244321}">
                <p14:modId xmlns="" xmlns:p14="http://schemas.microsoft.com/office/powerpoint/2010/main" val="1124977875"/>
              </p:ext>
            </p:extLst>
          </p:nvPr>
        </p:nvGraphicFramePr>
        <p:xfrm>
          <a:off x="6444208" y="5157192"/>
          <a:ext cx="2255912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7" r:lo="rId48" r:qs="rId49" r:cs="rId50"/>
          </a:graphicData>
        </a:graphic>
      </p:graphicFrame>
    </p:spTree>
    <p:extLst>
      <p:ext uri="{BB962C8B-B14F-4D97-AF65-F5344CB8AC3E}">
        <p14:creationId xmlns="" xmlns:p14="http://schemas.microsoft.com/office/powerpoint/2010/main" val="67598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0" grpId="0">
        <p:bldAsOne/>
      </p:bldGraphic>
      <p:bldGraphic spid="41" grpId="0">
        <p:bldAsOne/>
      </p:bldGraphic>
      <p:bldGraphic spid="42" grpId="0">
        <p:bldAsOne/>
      </p:bldGraphic>
      <p:bldGraphic spid="43" grpId="0">
        <p:bldAsOne/>
      </p:bldGraphic>
      <p:bldGraphic spid="44" grpId="0">
        <p:bldAsOne/>
      </p:bldGraphic>
      <p:bldGraphic spid="45" grpId="0">
        <p:bldAsOne/>
      </p:bldGraphic>
      <p:bldGraphic spid="46" grpId="0">
        <p:bldAsOne/>
      </p:bldGraphic>
      <p:bldGraphic spid="47" grpId="0">
        <p:bldAsOne/>
      </p:bldGraphic>
      <p:bldGraphic spid="48" grpId="0">
        <p:bldAsOne/>
      </p:bldGraphic>
      <p:bldGraphic spid="52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Nátlakové skupiny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Neformální politické instituce, které vytvářejí politický tlak (</a:t>
            </a:r>
            <a:r>
              <a:rPr lang="cs-CZ" i="1" dirty="0" smtClean="0"/>
              <a:t>např. na vládu, poslaneckou sněmovnu…</a:t>
            </a:r>
            <a:r>
              <a:rPr lang="cs-CZ" dirty="0" smtClean="0"/>
              <a:t>) za účelem dosažení svých cílů.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Zásadním prvkem jejich působení je </a:t>
            </a:r>
            <a:r>
              <a:rPr lang="cs-CZ" u="sng" dirty="0" smtClean="0"/>
              <a:t>lobbyismus</a:t>
            </a:r>
            <a:r>
              <a:rPr lang="cs-CZ" dirty="0" smtClean="0"/>
              <a:t>, tj. cílené a soustavné ovlivňování orgánu státu prostřednictvím masmédií či zájmovými skupinami.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Profesionální lobbování je dnes prováděno </a:t>
            </a:r>
            <a:br>
              <a:rPr lang="cs-CZ" dirty="0" smtClean="0"/>
            </a:br>
            <a:r>
              <a:rPr lang="cs-CZ" dirty="0" smtClean="0"/>
              <a:t>i specializovanými agenturami či konzultačními společnostmi.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16168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Odborové organizace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Sdružují zaměstnance za účelem ochrany jejich sociálních a hospodářských zájmů. Nejsilnějším prostředkem jsou stávky zaměstnanců.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Zaměřuje se na zásadní oblasti:</a:t>
            </a:r>
          </a:p>
          <a:p>
            <a:pPr algn="just">
              <a:buFont typeface="Wingdings" pitchFamily="2" charset="2"/>
              <a:buChar char="v"/>
            </a:pPr>
            <a:r>
              <a:rPr lang="cs-CZ" sz="2400" i="1" dirty="0" smtClean="0"/>
              <a:t>Zlepšení pracovních podmínek</a:t>
            </a:r>
          </a:p>
          <a:p>
            <a:pPr algn="just">
              <a:buFont typeface="Wingdings" pitchFamily="2" charset="2"/>
              <a:buChar char="v"/>
            </a:pPr>
            <a:r>
              <a:rPr lang="cs-CZ" sz="2400" i="1" dirty="0" smtClean="0"/>
              <a:t>Ovlivnění hospodářské a sociální politiky</a:t>
            </a:r>
          </a:p>
          <a:p>
            <a:pPr algn="just">
              <a:buFont typeface="Wingdings" pitchFamily="2" charset="2"/>
              <a:buChar char="v"/>
            </a:pPr>
            <a:r>
              <a:rPr lang="cs-CZ" sz="2400" i="1" dirty="0" smtClean="0"/>
              <a:t>Zlepšení </a:t>
            </a:r>
            <a:r>
              <a:rPr lang="cs-CZ" sz="2400" i="1" dirty="0" err="1" smtClean="0"/>
              <a:t>hosp</a:t>
            </a:r>
            <a:r>
              <a:rPr lang="cs-CZ" sz="2400" i="1" dirty="0" smtClean="0"/>
              <a:t>. a sociálního postavení zaměstnanců</a:t>
            </a:r>
          </a:p>
          <a:p>
            <a:pPr algn="just">
              <a:buFont typeface="Wingdings" pitchFamily="2" charset="2"/>
              <a:buChar char="v"/>
            </a:pPr>
            <a:endParaRPr lang="cs-CZ" sz="2400" i="1" dirty="0"/>
          </a:p>
          <a:p>
            <a:pPr algn="just"/>
            <a:r>
              <a:rPr lang="cs-CZ" sz="2800" dirty="0" smtClean="0"/>
              <a:t>Protipólem jsou Svazy zaměstnavatelů.</a:t>
            </a:r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2542032"/>
            <a:ext cx="1738274" cy="177393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15444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Profesní</a:t>
            </a:r>
            <a:r>
              <a:rPr lang="cs-CZ" dirty="0" smtClean="0"/>
              <a:t> </a:t>
            </a:r>
            <a:r>
              <a:rPr lang="cs-CZ" b="1" dirty="0" smtClean="0"/>
              <a:t>organizace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Sdružují zástupce různých profesí.</a:t>
            </a:r>
          </a:p>
          <a:p>
            <a:pPr algn="just"/>
            <a:endParaRPr lang="cs-CZ" dirty="0"/>
          </a:p>
          <a:p>
            <a:pPr algn="just"/>
            <a:r>
              <a:rPr lang="cs-CZ" i="1" dirty="0" smtClean="0"/>
              <a:t>Advokátní komora, lékařská komora, klub tiskových mluvčích, Ústřední bramborářský svaz…</a:t>
            </a:r>
            <a:endParaRPr lang="cs-CZ" i="1" dirty="0"/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Cílem je prosazování svých zájmů, propagování svého povolání či prostřednictvím různých publikací vyměňovat znalosti a zkušenosti z oboru.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542" t="11938" r="12631" b="12235"/>
          <a:stretch/>
        </p:blipFill>
        <p:spPr>
          <a:xfrm>
            <a:off x="6757667" y="260648"/>
            <a:ext cx="2208363" cy="2208362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="" xmlns:p14="http://schemas.microsoft.com/office/powerpoint/2010/main" val="866907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Občanská sdružení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Po 1. 1. 2014 je takové uskupení bez dalšího nahrazeno SPOLKEM, tzn., dnes už lze založit pouze spolek.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Vznikají registrací u Ministerstva vnitra ČR.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Návrh smí podat minimálně 3 občané a alespoň jeden z nich musí být starší 18 let.</a:t>
            </a:r>
          </a:p>
          <a:p>
            <a:pPr algn="just"/>
            <a:endParaRPr lang="cs-CZ" dirty="0"/>
          </a:p>
          <a:p>
            <a:pPr algn="just"/>
            <a:r>
              <a:rPr lang="cs-CZ" i="1" dirty="0" smtClean="0"/>
              <a:t>Bílý kruh bezpečí, Výbor dobré vůle…</a:t>
            </a:r>
          </a:p>
          <a:p>
            <a:pPr algn="just"/>
            <a:endParaRPr lang="cs-CZ" dirty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872609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Nadace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Účelové sdružení majetku za účelem dosažení obecně prospěšných cílů…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… ochrana základních lidských práv, jiných humanitárních hodnot, kulturních památek, přírody…</a:t>
            </a:r>
          </a:p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algn="just"/>
            <a:endParaRPr lang="cs-CZ" dirty="0"/>
          </a:p>
          <a:p>
            <a:pPr algn="just"/>
            <a:endParaRPr lang="cs-CZ" dirty="0"/>
          </a:p>
          <a:p>
            <a:pPr algn="just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717032"/>
            <a:ext cx="2116137" cy="297061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50278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Občanské iniciativy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sz="2400" dirty="0" smtClean="0"/>
              <a:t>Spontánně a dobrovolně vznikající</a:t>
            </a:r>
            <a:r>
              <a:rPr lang="cs-CZ" sz="2400" dirty="0"/>
              <a:t> </a:t>
            </a:r>
            <a:r>
              <a:rPr lang="cs-CZ" sz="2400" dirty="0" smtClean="0"/>
              <a:t>převážně na krátký čas, reagující na danou (např. politickou) situaci.</a:t>
            </a:r>
          </a:p>
          <a:p>
            <a:pPr algn="just"/>
            <a:endParaRPr lang="cs-CZ" sz="2400" dirty="0"/>
          </a:p>
          <a:p>
            <a:pPr algn="just"/>
            <a:r>
              <a:rPr lang="cs-CZ" sz="2400" dirty="0" smtClean="0"/>
              <a:t>Své názory či postoje provádějí prostřednictvím demonstrací, shromáždění, podpisových a letákových akcí, informačních kampaní atp.</a:t>
            </a:r>
          </a:p>
          <a:p>
            <a:pPr algn="just"/>
            <a:endParaRPr lang="cs-CZ" dirty="0"/>
          </a:p>
          <a:p>
            <a:pPr algn="just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933056"/>
            <a:ext cx="1872208" cy="25882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45289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Skautské hnutí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cs-CZ" dirty="0" smtClean="0"/>
              <a:t>Nejznámější a nejrozšířenější mládežnická organizace </a:t>
            </a:r>
            <a:br>
              <a:rPr lang="cs-CZ" dirty="0" smtClean="0"/>
            </a:br>
            <a:r>
              <a:rPr lang="cs-CZ" dirty="0" smtClean="0"/>
              <a:t>s charitativním a politickým rozměrem. Členové se po celém světě unifikují stejnokrojem.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Cílem je vychovat zdatné, všestranně rozvinuté </a:t>
            </a:r>
            <a:br>
              <a:rPr lang="cs-CZ" dirty="0" smtClean="0"/>
            </a:br>
            <a:r>
              <a:rPr lang="cs-CZ" dirty="0" smtClean="0"/>
              <a:t>a vnímavé lidi s úctou k tradičním hodnotám a mravním zásadám.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Členové po celém světě dodržují stejné „zákony“ a mají stejný výchovný program.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V ČR se toto hnutí nazývá Junák.</a:t>
            </a:r>
          </a:p>
          <a:p>
            <a:pPr algn="just"/>
            <a:endParaRPr lang="cs-CZ" dirty="0"/>
          </a:p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908" y="4581128"/>
            <a:ext cx="1571639" cy="205970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31322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Ekologické organizace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Druh nátlakových skupin, jejichž zájmem je mj. ochrana životního prostředí v širokém pojetí. Většina takových organizací má mezinárodní rozměr.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Greenpeace – nejznámější a nejrozšířenější, funguje více než 30 let a čítá přes 2 500 000 příznivců.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U nás od r. 1989 funguje Hnutí DUHA – zaměřeno na problematiku lesů, těžby nerostných surovin, energetiku…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5733256"/>
            <a:ext cx="4876800" cy="9144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198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Připojte k pojmu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28108" y="1412776"/>
            <a:ext cx="4038600" cy="5297760"/>
          </a:xfrm>
        </p:spPr>
        <p:txBody>
          <a:bodyPr numCol="1"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b="1" dirty="0" smtClean="0"/>
              <a:t>Odbory</a:t>
            </a:r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/>
              <a:t>Skaut</a:t>
            </a: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/>
              <a:t>Greenpeace</a:t>
            </a: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/>
              <a:t>Nátlaková</a:t>
            </a:r>
            <a:r>
              <a:rPr lang="cs-CZ" sz="2800" dirty="0" smtClean="0"/>
              <a:t> </a:t>
            </a:r>
            <a:r>
              <a:rPr lang="cs-CZ" sz="2800" b="1" dirty="0" smtClean="0"/>
              <a:t>skupina</a:t>
            </a: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/>
              <a:t>Občanské</a:t>
            </a:r>
            <a:r>
              <a:rPr lang="cs-CZ" sz="2800" dirty="0" smtClean="0"/>
              <a:t> </a:t>
            </a:r>
            <a:r>
              <a:rPr lang="cs-CZ" sz="2800" b="1" dirty="0" smtClean="0"/>
              <a:t>sdružení</a:t>
            </a: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/>
              <a:t>Iniciativa</a:t>
            </a:r>
            <a:endParaRPr lang="cs-CZ" sz="28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508104" y="1412776"/>
            <a:ext cx="3443808" cy="5009728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lphaLcPeriod"/>
            </a:pPr>
            <a:r>
              <a:rPr lang="cs-CZ" sz="2800" b="1" i="1" dirty="0"/>
              <a:t>Lobby</a:t>
            </a:r>
          </a:p>
          <a:p>
            <a:pPr marL="457200" indent="-457200">
              <a:buFont typeface="+mj-lt"/>
              <a:buAutoNum type="alphaLcPeriod"/>
            </a:pPr>
            <a:endParaRPr lang="cs-CZ" sz="2800" b="1" i="1" dirty="0"/>
          </a:p>
          <a:p>
            <a:pPr marL="457200" indent="-457200">
              <a:buFont typeface="+mj-lt"/>
              <a:buAutoNum type="alphaLcPeriod"/>
            </a:pPr>
            <a:r>
              <a:rPr lang="cs-CZ" sz="2800" b="1" i="1" dirty="0"/>
              <a:t>Demonstrace</a:t>
            </a:r>
          </a:p>
          <a:p>
            <a:pPr marL="457200" indent="-457200">
              <a:buFont typeface="+mj-lt"/>
              <a:buAutoNum type="alphaLcPeriod"/>
            </a:pPr>
            <a:endParaRPr lang="cs-CZ" sz="2800" b="1" i="1" dirty="0"/>
          </a:p>
          <a:p>
            <a:pPr marL="457200" indent="-457200">
              <a:buFont typeface="+mj-lt"/>
              <a:buAutoNum type="alphaLcPeriod"/>
            </a:pPr>
            <a:r>
              <a:rPr lang="cs-CZ" sz="2800" b="1" i="1" dirty="0"/>
              <a:t>Stávka</a:t>
            </a:r>
          </a:p>
          <a:p>
            <a:pPr marL="457200" indent="-457200">
              <a:buFont typeface="+mj-lt"/>
              <a:buAutoNum type="alphaLcPeriod"/>
            </a:pPr>
            <a:endParaRPr lang="cs-CZ" sz="2800" b="1" i="1" dirty="0"/>
          </a:p>
          <a:p>
            <a:pPr marL="457200" indent="-457200">
              <a:buFont typeface="+mj-lt"/>
              <a:buAutoNum type="alphaLcPeriod"/>
            </a:pPr>
            <a:r>
              <a:rPr lang="cs-CZ" sz="2800" b="1" i="1" dirty="0"/>
              <a:t>Spolek</a:t>
            </a:r>
          </a:p>
          <a:p>
            <a:pPr marL="457200" indent="-457200">
              <a:buFont typeface="+mj-lt"/>
              <a:buAutoNum type="alphaLcPeriod"/>
            </a:pPr>
            <a:endParaRPr lang="cs-CZ" sz="2800" b="1" i="1" dirty="0"/>
          </a:p>
          <a:p>
            <a:pPr marL="457200" indent="-457200">
              <a:buFont typeface="+mj-lt"/>
              <a:buAutoNum type="alphaLcPeriod"/>
            </a:pPr>
            <a:r>
              <a:rPr lang="cs-CZ" sz="2800" b="1" i="1" dirty="0"/>
              <a:t>Junák</a:t>
            </a:r>
          </a:p>
          <a:p>
            <a:pPr marL="457200" indent="-457200">
              <a:buFont typeface="+mj-lt"/>
              <a:buAutoNum type="alphaLcPeriod"/>
            </a:pPr>
            <a:endParaRPr lang="cs-CZ" sz="2800" b="1" i="1" dirty="0"/>
          </a:p>
          <a:p>
            <a:pPr marL="457200" indent="-457200">
              <a:buFont typeface="+mj-lt"/>
              <a:buAutoNum type="alphaLcPeriod"/>
            </a:pPr>
            <a:r>
              <a:rPr lang="cs-CZ" sz="2800" b="1" i="1" dirty="0"/>
              <a:t>Duha </a:t>
            </a:r>
          </a:p>
          <a:p>
            <a:endParaRPr lang="cs-CZ" dirty="0"/>
          </a:p>
        </p:txBody>
      </p:sp>
      <p:cxnSp>
        <p:nvCxnSpPr>
          <p:cNvPr id="6" name="Zakřivená spojnice 5"/>
          <p:cNvCxnSpPr/>
          <p:nvPr/>
        </p:nvCxnSpPr>
        <p:spPr>
          <a:xfrm>
            <a:off x="2051720" y="1628800"/>
            <a:ext cx="3384376" cy="1800200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Zakřivená spojnice 8"/>
          <p:cNvCxnSpPr/>
          <p:nvPr/>
        </p:nvCxnSpPr>
        <p:spPr>
          <a:xfrm>
            <a:off x="1835696" y="2492896"/>
            <a:ext cx="3672408" cy="2736304"/>
          </a:xfrm>
          <a:prstGeom prst="curvedConnector3">
            <a:avLst>
              <a:gd name="adj1" fmla="val 66222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Zakřivená spojnice 12"/>
          <p:cNvCxnSpPr/>
          <p:nvPr/>
        </p:nvCxnSpPr>
        <p:spPr>
          <a:xfrm rot="16200000" flipH="1">
            <a:off x="2843808" y="3356991"/>
            <a:ext cx="2592289" cy="2592288"/>
          </a:xfrm>
          <a:prstGeom prst="curvedConnector3">
            <a:avLst>
              <a:gd name="adj1" fmla="val 2114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Zakřivená spojnice 21"/>
          <p:cNvCxnSpPr/>
          <p:nvPr/>
        </p:nvCxnSpPr>
        <p:spPr>
          <a:xfrm rot="5400000" flipH="1" flipV="1">
            <a:off x="3383868" y="2168860"/>
            <a:ext cx="2592288" cy="1512168"/>
          </a:xfrm>
          <a:prstGeom prst="curvedConnector3">
            <a:avLst>
              <a:gd name="adj1" fmla="val 92222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Zakřivená spojnice 39"/>
          <p:cNvCxnSpPr/>
          <p:nvPr/>
        </p:nvCxnSpPr>
        <p:spPr>
          <a:xfrm flipV="1">
            <a:off x="3995936" y="4365104"/>
            <a:ext cx="1440160" cy="792088"/>
          </a:xfrm>
          <a:prstGeom prst="curved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Zakřivená spojnice 55"/>
          <p:cNvCxnSpPr/>
          <p:nvPr/>
        </p:nvCxnSpPr>
        <p:spPr>
          <a:xfrm rot="5400000" flipH="1" flipV="1">
            <a:off x="2231738" y="2744926"/>
            <a:ext cx="3456386" cy="2952329"/>
          </a:xfrm>
          <a:prstGeom prst="curvedConnector3">
            <a:avLst>
              <a:gd name="adj1" fmla="val 13123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90612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5142312"/>
          </a:xfrm>
        </p:spPr>
        <p:txBody>
          <a:bodyPr>
            <a:normAutofit fontScale="40000" lnSpcReduction="20000"/>
          </a:bodyPr>
          <a:lstStyle/>
          <a:p>
            <a:pPr algn="just"/>
            <a:r>
              <a:rPr lang="cs-CZ" sz="2400" dirty="0" smtClean="0"/>
              <a:t>AUTOR </a:t>
            </a:r>
            <a:r>
              <a:rPr lang="cs-CZ" sz="2400" dirty="0"/>
              <a:t>NEUVEDEN</a:t>
            </a:r>
            <a:r>
              <a:rPr lang="pt-BR" sz="2400" dirty="0"/>
              <a:t>. </a:t>
            </a:r>
            <a:r>
              <a:rPr lang="pt-BR" sz="2400" i="1" dirty="0"/>
              <a:t>http://office.microsoft.com/</a:t>
            </a:r>
            <a:r>
              <a:rPr lang="pt-BR" sz="2400" dirty="0"/>
              <a:t> [online]. [cit. </a:t>
            </a:r>
            <a:r>
              <a:rPr lang="cs-CZ" sz="2400" dirty="0"/>
              <a:t>12</a:t>
            </a:r>
            <a:r>
              <a:rPr lang="pt-BR" sz="2400" dirty="0" smtClean="0"/>
              <a:t>.</a:t>
            </a:r>
            <a:r>
              <a:rPr lang="cs-CZ" sz="2400" dirty="0" smtClean="0"/>
              <a:t>1</a:t>
            </a:r>
            <a:r>
              <a:rPr lang="pt-BR" sz="2400" dirty="0" smtClean="0"/>
              <a:t>.2014</a:t>
            </a:r>
            <a:r>
              <a:rPr lang="pt-BR" sz="2400" dirty="0"/>
              <a:t>]. Dostupný na WWW</a:t>
            </a:r>
            <a:r>
              <a:rPr lang="cs-CZ" sz="2400" dirty="0" smtClean="0"/>
              <a:t>: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://office.microsoft.com/cs-cz/images/results.aspx?qu=dav&amp;ex=1#ai:MC900240341</a:t>
            </a:r>
            <a:r>
              <a:rPr lang="cs-CZ" dirty="0" smtClean="0">
                <a:hlinkClick r:id="rId2"/>
              </a:rPr>
              <a:t>|</a:t>
            </a:r>
          </a:p>
          <a:p>
            <a:pPr algn="just"/>
            <a:endParaRPr lang="cs-CZ" dirty="0" smtClean="0">
              <a:hlinkClick r:id="rId2"/>
            </a:endParaRPr>
          </a:p>
          <a:p>
            <a:pPr algn="just"/>
            <a:r>
              <a:rPr lang="cs-CZ" sz="2400" dirty="0"/>
              <a:t>AUTOR NEUVEDEN</a:t>
            </a:r>
            <a:r>
              <a:rPr lang="pt-BR" sz="2400" dirty="0"/>
              <a:t>. </a:t>
            </a:r>
            <a:r>
              <a:rPr lang="pt-BR" sz="2400" i="1" dirty="0"/>
              <a:t>http://office.microsoft.com/</a:t>
            </a:r>
            <a:r>
              <a:rPr lang="pt-BR" sz="2400" dirty="0"/>
              <a:t> [online]. [cit. </a:t>
            </a:r>
            <a:r>
              <a:rPr lang="cs-CZ" sz="2400" dirty="0"/>
              <a:t>12</a:t>
            </a:r>
            <a:r>
              <a:rPr lang="pt-BR" sz="2400" dirty="0" smtClean="0"/>
              <a:t>.</a:t>
            </a:r>
            <a:r>
              <a:rPr lang="cs-CZ" sz="2400" dirty="0" smtClean="0"/>
              <a:t>1</a:t>
            </a:r>
            <a:r>
              <a:rPr lang="pt-BR" sz="2400" dirty="0" smtClean="0"/>
              <a:t>.2014</a:t>
            </a:r>
            <a:r>
              <a:rPr lang="pt-BR" sz="2400" dirty="0"/>
              <a:t>]. Dostupný na WWW</a:t>
            </a:r>
            <a:r>
              <a:rPr lang="cs-CZ" sz="2400" dirty="0" smtClean="0"/>
              <a:t>: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://office.microsoft.com/cs-cz/images/results.aspx?qu=dav&amp;ex=1#ai:MC900384418|</a:t>
            </a:r>
            <a:endParaRPr lang="cs-CZ" dirty="0" smtClean="0">
              <a:hlinkClick r:id="rId2"/>
            </a:endParaRPr>
          </a:p>
          <a:p>
            <a:pPr algn="just"/>
            <a:endParaRPr lang="cs-CZ" dirty="0">
              <a:hlinkClick r:id="rId2"/>
            </a:endParaRPr>
          </a:p>
          <a:p>
            <a:pPr algn="just"/>
            <a:r>
              <a:rPr lang="cs-CZ" sz="2400" dirty="0"/>
              <a:t>AUTOR NEUVEDEN</a:t>
            </a:r>
            <a:r>
              <a:rPr lang="pt-BR" sz="2400" dirty="0"/>
              <a:t>. </a:t>
            </a:r>
            <a:r>
              <a:rPr lang="pt-BR" sz="2400" i="1" dirty="0"/>
              <a:t>http://office.microsoft.com/</a:t>
            </a:r>
            <a:r>
              <a:rPr lang="pt-BR" sz="2400" dirty="0"/>
              <a:t> [online]. [cit. </a:t>
            </a:r>
            <a:r>
              <a:rPr lang="cs-CZ" sz="2400" dirty="0"/>
              <a:t>12</a:t>
            </a:r>
            <a:r>
              <a:rPr lang="pt-BR" sz="2400" dirty="0" smtClean="0"/>
              <a:t>.</a:t>
            </a:r>
            <a:r>
              <a:rPr lang="cs-CZ" sz="2400" dirty="0" smtClean="0"/>
              <a:t>1</a:t>
            </a:r>
            <a:r>
              <a:rPr lang="pt-BR" sz="2400" dirty="0" smtClean="0"/>
              <a:t>.2014</a:t>
            </a:r>
            <a:r>
              <a:rPr lang="pt-BR" sz="2400" dirty="0"/>
              <a:t>]. Dostupný na WWW</a:t>
            </a:r>
            <a:r>
              <a:rPr lang="cs-CZ" sz="2400" dirty="0" smtClean="0"/>
              <a:t>: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://office.microsoft.com/cs-cz/images/results.aspx?qu=projev&amp;ex=1#ai:MC900384388</a:t>
            </a:r>
            <a:r>
              <a:rPr lang="cs-CZ" dirty="0" smtClean="0">
                <a:hlinkClick r:id="rId2"/>
              </a:rPr>
              <a:t>|</a:t>
            </a:r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sz="2400" dirty="0"/>
              <a:t>AUTOR NEUVEDEN</a:t>
            </a:r>
            <a:r>
              <a:rPr lang="pt-BR" sz="2400" dirty="0"/>
              <a:t>. </a:t>
            </a:r>
            <a:r>
              <a:rPr lang="pt-BR" sz="2400" i="1" dirty="0"/>
              <a:t>http://office.microsoft.com/</a:t>
            </a:r>
            <a:r>
              <a:rPr lang="pt-BR" sz="2400" dirty="0"/>
              <a:t> [online]. [cit. </a:t>
            </a:r>
            <a:r>
              <a:rPr lang="cs-CZ" sz="2400" dirty="0"/>
              <a:t>12</a:t>
            </a:r>
            <a:r>
              <a:rPr lang="pt-BR" sz="2400" dirty="0" smtClean="0"/>
              <a:t>.</a:t>
            </a:r>
            <a:r>
              <a:rPr lang="cs-CZ" sz="2400" dirty="0" smtClean="0"/>
              <a:t>1</a:t>
            </a:r>
            <a:r>
              <a:rPr lang="pt-BR" sz="2400" dirty="0" smtClean="0"/>
              <a:t>.2014</a:t>
            </a:r>
            <a:r>
              <a:rPr lang="pt-BR" sz="2400" dirty="0"/>
              <a:t>]. Dostupný na WWW</a:t>
            </a:r>
            <a:r>
              <a:rPr lang="cs-CZ" sz="2400" dirty="0" smtClean="0"/>
              <a:t>: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://office.microsoft.com/</a:t>
            </a:r>
            <a:r>
              <a:rPr lang="cs-CZ" dirty="0" err="1">
                <a:hlinkClick r:id="rId2"/>
              </a:rPr>
              <a:t>cs-cz</a:t>
            </a:r>
            <a:r>
              <a:rPr lang="cs-CZ" dirty="0">
                <a:hlinkClick r:id="rId2"/>
              </a:rPr>
              <a:t>/</a:t>
            </a:r>
            <a:r>
              <a:rPr lang="cs-CZ" dirty="0" err="1">
                <a:hlinkClick r:id="rId2"/>
              </a:rPr>
              <a:t>images</a:t>
            </a:r>
            <a:r>
              <a:rPr lang="cs-CZ" dirty="0">
                <a:hlinkClick r:id="rId2"/>
              </a:rPr>
              <a:t>/</a:t>
            </a:r>
            <a:r>
              <a:rPr lang="cs-CZ" dirty="0" err="1">
                <a:hlinkClick r:id="rId2"/>
              </a:rPr>
              <a:t>results.aspx?qu</a:t>
            </a:r>
            <a:r>
              <a:rPr lang="cs-CZ" dirty="0">
                <a:hlinkClick r:id="rId2"/>
              </a:rPr>
              <a:t>=</a:t>
            </a:r>
            <a:r>
              <a:rPr lang="cs-CZ" dirty="0" err="1">
                <a:hlinkClick r:id="rId2"/>
              </a:rPr>
              <a:t>projev&amp;ex</a:t>
            </a:r>
            <a:r>
              <a:rPr lang="cs-CZ" dirty="0">
                <a:hlinkClick r:id="rId2"/>
              </a:rPr>
              <a:t>=1#ai:MC900391698</a:t>
            </a:r>
            <a:r>
              <a:rPr lang="cs-CZ" dirty="0" smtClean="0">
                <a:hlinkClick r:id="rId2"/>
              </a:rPr>
              <a:t>|</a:t>
            </a:r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sz="2400" dirty="0"/>
              <a:t>AUTOR NEUVEDEN</a:t>
            </a:r>
            <a:r>
              <a:rPr lang="pt-BR" sz="2400" dirty="0"/>
              <a:t>. </a:t>
            </a:r>
            <a:r>
              <a:rPr lang="pt-BR" sz="2400" i="1" dirty="0"/>
              <a:t>http://office.microsoft.com/</a:t>
            </a:r>
            <a:r>
              <a:rPr lang="pt-BR" sz="2400" dirty="0"/>
              <a:t> [online]. [cit. </a:t>
            </a:r>
            <a:r>
              <a:rPr lang="cs-CZ" sz="2400" dirty="0"/>
              <a:t>12</a:t>
            </a:r>
            <a:r>
              <a:rPr lang="pt-BR" sz="2400" dirty="0" smtClean="0"/>
              <a:t>.</a:t>
            </a:r>
            <a:r>
              <a:rPr lang="cs-CZ" sz="2400" dirty="0" smtClean="0"/>
              <a:t>1</a:t>
            </a:r>
            <a:r>
              <a:rPr lang="pt-BR" sz="2400" dirty="0" smtClean="0"/>
              <a:t>.2014</a:t>
            </a:r>
            <a:r>
              <a:rPr lang="pt-BR" sz="2400" dirty="0"/>
              <a:t>]. Dostupný na WWW</a:t>
            </a:r>
            <a:r>
              <a:rPr lang="cs-CZ" sz="2400" dirty="0" smtClean="0"/>
              <a:t>:</a:t>
            </a: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://office.microsoft.com/cs-cz/images/results.aspx?qu=nadace&amp;ex=1#ai:MC900037084</a:t>
            </a:r>
            <a:r>
              <a:rPr lang="cs-CZ" dirty="0" smtClean="0">
                <a:hlinkClick r:id="rId3"/>
              </a:rPr>
              <a:t>|</a:t>
            </a:r>
            <a:endParaRPr lang="cs-CZ" dirty="0" smtClean="0"/>
          </a:p>
          <a:p>
            <a:pPr algn="just"/>
            <a:endParaRPr lang="cs-CZ" dirty="0" smtClean="0">
              <a:hlinkClick r:id="rId4"/>
            </a:endParaRPr>
          </a:p>
          <a:p>
            <a:pPr algn="just"/>
            <a:r>
              <a:rPr lang="cs-CZ" sz="2400" dirty="0" smtClean="0"/>
              <a:t>DANIDF1995. </a:t>
            </a:r>
            <a:r>
              <a:rPr lang="pt-BR" sz="2400" i="1" dirty="0"/>
              <a:t>http://</a:t>
            </a:r>
            <a:r>
              <a:rPr lang="cs-CZ" sz="2400" i="1" dirty="0"/>
              <a:t>commons.wikimedia.org</a:t>
            </a:r>
            <a:r>
              <a:rPr lang="pt-BR" sz="2400" dirty="0"/>
              <a:t> [online]. [cit. </a:t>
            </a:r>
            <a:r>
              <a:rPr lang="cs-CZ" sz="2400" dirty="0" smtClean="0"/>
              <a:t>12.1.</a:t>
            </a:r>
            <a:r>
              <a:rPr lang="pt-BR" sz="2400" dirty="0"/>
              <a:t>2014]. Dostupný na </a:t>
            </a:r>
            <a:r>
              <a:rPr lang="cs-CZ" sz="2400" dirty="0"/>
              <a:t>W</a:t>
            </a:r>
            <a:r>
              <a:rPr lang="pt-BR" sz="2400" dirty="0" smtClean="0"/>
              <a:t>WW:</a:t>
            </a:r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commons.wikimedia.org/wiki/File:WikiProject_Scouting_fleur-de-lis_scroll.png?uselang=cs</a:t>
            </a:r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sz="2400" dirty="0" smtClean="0"/>
              <a:t>GASPARD. </a:t>
            </a:r>
            <a:r>
              <a:rPr lang="pt-BR" sz="2400" i="1" dirty="0"/>
              <a:t>http://</a:t>
            </a:r>
            <a:r>
              <a:rPr lang="cs-CZ" sz="2400" i="1" dirty="0"/>
              <a:t>commons.wikimedia.org</a:t>
            </a:r>
            <a:r>
              <a:rPr lang="pt-BR" sz="2400" dirty="0"/>
              <a:t> [online]. [cit. </a:t>
            </a:r>
            <a:r>
              <a:rPr lang="cs-CZ" sz="2400" dirty="0" smtClean="0"/>
              <a:t>12.1.</a:t>
            </a:r>
            <a:r>
              <a:rPr lang="pt-BR" sz="2400" dirty="0"/>
              <a:t>2014]. Dostupný na </a:t>
            </a:r>
            <a:r>
              <a:rPr lang="cs-CZ" sz="2400" dirty="0"/>
              <a:t>W</a:t>
            </a:r>
            <a:r>
              <a:rPr lang="pt-BR" sz="2400" dirty="0" smtClean="0"/>
              <a:t>WW:</a:t>
            </a:r>
            <a:r>
              <a:rPr lang="cs-CZ" dirty="0" smtClean="0">
                <a:hlinkClick r:id="rId5"/>
              </a:rPr>
              <a:t>http</a:t>
            </a:r>
            <a:r>
              <a:rPr lang="cs-CZ" dirty="0">
                <a:hlinkClick r:id="rId5"/>
              </a:rPr>
              <a:t>://</a:t>
            </a:r>
            <a:r>
              <a:rPr lang="cs-CZ" dirty="0" smtClean="0">
                <a:hlinkClick r:id="rId5"/>
              </a:rPr>
              <a:t>commons.wikimedia.org/wiki/File:Greenpeace.svg?uselang=cs</a:t>
            </a:r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sz="2400" dirty="0"/>
              <a:t>AUTOR NEUVEDEN</a:t>
            </a:r>
            <a:r>
              <a:rPr lang="pt-BR" sz="2400" dirty="0"/>
              <a:t>. </a:t>
            </a:r>
            <a:r>
              <a:rPr lang="pt-BR" sz="2400" i="1" dirty="0"/>
              <a:t>http://office.microsoft.com/</a:t>
            </a:r>
            <a:r>
              <a:rPr lang="pt-BR" sz="2400" dirty="0"/>
              <a:t> [online]. [cit. </a:t>
            </a:r>
            <a:r>
              <a:rPr lang="cs-CZ" sz="2400" dirty="0"/>
              <a:t>12</a:t>
            </a:r>
            <a:r>
              <a:rPr lang="pt-BR" sz="2400" dirty="0" smtClean="0"/>
              <a:t>.</a:t>
            </a:r>
            <a:r>
              <a:rPr lang="cs-CZ" sz="2400" dirty="0" smtClean="0"/>
              <a:t>1</a:t>
            </a:r>
            <a:r>
              <a:rPr lang="pt-BR" sz="2400" dirty="0" smtClean="0"/>
              <a:t>.2014</a:t>
            </a:r>
            <a:r>
              <a:rPr lang="pt-BR" sz="2400" dirty="0"/>
              <a:t>]. Dostupný na WWW</a:t>
            </a:r>
            <a:r>
              <a:rPr lang="cs-CZ" sz="2400" dirty="0" smtClean="0"/>
              <a:t>:</a:t>
            </a:r>
            <a:r>
              <a:rPr lang="cs-CZ" dirty="0" smtClean="0">
                <a:hlinkClick r:id="rId6"/>
              </a:rPr>
              <a:t>http</a:t>
            </a:r>
            <a:r>
              <a:rPr lang="cs-CZ" dirty="0">
                <a:hlinkClick r:id="rId6"/>
              </a:rPr>
              <a:t>://office.microsoft.com/</a:t>
            </a:r>
            <a:r>
              <a:rPr lang="cs-CZ" dirty="0" err="1">
                <a:hlinkClick r:id="rId6"/>
              </a:rPr>
              <a:t>cs-cz</a:t>
            </a:r>
            <a:r>
              <a:rPr lang="cs-CZ" dirty="0">
                <a:hlinkClick r:id="rId6"/>
              </a:rPr>
              <a:t>/</a:t>
            </a:r>
            <a:r>
              <a:rPr lang="cs-CZ" dirty="0" err="1">
                <a:hlinkClick r:id="rId6"/>
              </a:rPr>
              <a:t>images</a:t>
            </a:r>
            <a:r>
              <a:rPr lang="cs-CZ" dirty="0">
                <a:hlinkClick r:id="rId6"/>
              </a:rPr>
              <a:t>/</a:t>
            </a:r>
            <a:r>
              <a:rPr lang="cs-CZ" dirty="0" err="1">
                <a:hlinkClick r:id="rId6"/>
              </a:rPr>
              <a:t>results.aspx?qu</a:t>
            </a:r>
            <a:r>
              <a:rPr lang="cs-CZ" dirty="0">
                <a:hlinkClick r:id="rId6"/>
              </a:rPr>
              <a:t>=</a:t>
            </a:r>
            <a:r>
              <a:rPr lang="cs-CZ" dirty="0" err="1">
                <a:hlinkClick r:id="rId6"/>
              </a:rPr>
              <a:t>demonstrace&amp;ex</a:t>
            </a:r>
            <a:r>
              <a:rPr lang="cs-CZ" dirty="0">
                <a:hlinkClick r:id="rId6"/>
              </a:rPr>
              <a:t>=1#ai:MC900048758</a:t>
            </a:r>
            <a:r>
              <a:rPr lang="cs-CZ" dirty="0" smtClean="0">
                <a:hlinkClick r:id="rId6"/>
              </a:rPr>
              <a:t>|</a:t>
            </a:r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sz="2400" dirty="0"/>
              <a:t>AUTOR NEUVEDEN</a:t>
            </a:r>
            <a:r>
              <a:rPr lang="pt-BR" sz="2400" dirty="0"/>
              <a:t>. </a:t>
            </a:r>
            <a:r>
              <a:rPr lang="pt-BR" sz="2400" i="1" dirty="0"/>
              <a:t>http://office.microsoft.com/</a:t>
            </a:r>
            <a:r>
              <a:rPr lang="pt-BR" sz="2400" dirty="0"/>
              <a:t> [online]. [cit. </a:t>
            </a:r>
            <a:r>
              <a:rPr lang="cs-CZ" sz="2400" dirty="0"/>
              <a:t>12</a:t>
            </a:r>
            <a:r>
              <a:rPr lang="pt-BR" sz="2400" dirty="0" smtClean="0"/>
              <a:t>.</a:t>
            </a:r>
            <a:r>
              <a:rPr lang="cs-CZ" sz="2400" dirty="0" smtClean="0"/>
              <a:t>1</a:t>
            </a:r>
            <a:r>
              <a:rPr lang="pt-BR" sz="2400" dirty="0" smtClean="0"/>
              <a:t>.2014</a:t>
            </a:r>
            <a:r>
              <a:rPr lang="pt-BR" sz="2400" dirty="0"/>
              <a:t>]. Dostupný na WWW</a:t>
            </a:r>
            <a:r>
              <a:rPr lang="cs-CZ" sz="2400" dirty="0" smtClean="0"/>
              <a:t>:</a:t>
            </a:r>
            <a:r>
              <a:rPr lang="cs-CZ" dirty="0" smtClean="0">
                <a:hlinkClick r:id="rId7"/>
              </a:rPr>
              <a:t>http</a:t>
            </a:r>
            <a:r>
              <a:rPr lang="cs-CZ" dirty="0">
                <a:hlinkClick r:id="rId7"/>
              </a:rPr>
              <a:t>://office.microsoft.com/</a:t>
            </a:r>
            <a:r>
              <a:rPr lang="cs-CZ" dirty="0" err="1">
                <a:hlinkClick r:id="rId7"/>
              </a:rPr>
              <a:t>cs-cz</a:t>
            </a:r>
            <a:r>
              <a:rPr lang="cs-CZ" dirty="0">
                <a:hlinkClick r:id="rId7"/>
              </a:rPr>
              <a:t>/</a:t>
            </a:r>
            <a:r>
              <a:rPr lang="cs-CZ" dirty="0" err="1">
                <a:hlinkClick r:id="rId7"/>
              </a:rPr>
              <a:t>images</a:t>
            </a:r>
            <a:r>
              <a:rPr lang="cs-CZ" dirty="0">
                <a:hlinkClick r:id="rId7"/>
              </a:rPr>
              <a:t>/</a:t>
            </a:r>
            <a:r>
              <a:rPr lang="cs-CZ" dirty="0" err="1">
                <a:hlinkClick r:id="rId7"/>
              </a:rPr>
              <a:t>results.aspx?qu</a:t>
            </a:r>
            <a:r>
              <a:rPr lang="cs-CZ" dirty="0">
                <a:hlinkClick r:id="rId7"/>
              </a:rPr>
              <a:t>=</a:t>
            </a:r>
            <a:r>
              <a:rPr lang="cs-CZ" dirty="0" err="1">
                <a:hlinkClick r:id="rId7"/>
              </a:rPr>
              <a:t>profese&amp;ex</a:t>
            </a:r>
            <a:r>
              <a:rPr lang="cs-CZ" dirty="0">
                <a:hlinkClick r:id="rId7"/>
              </a:rPr>
              <a:t>=1#ai:MP900439287</a:t>
            </a:r>
            <a:r>
              <a:rPr lang="cs-CZ" dirty="0" smtClean="0">
                <a:hlinkClick r:id="rId7"/>
              </a:rPr>
              <a:t>|</a:t>
            </a:r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sz="2400" dirty="0"/>
              <a:t>AUTOR NEUVEDEN</a:t>
            </a:r>
            <a:r>
              <a:rPr lang="pt-BR" sz="2400" dirty="0"/>
              <a:t>. </a:t>
            </a:r>
            <a:r>
              <a:rPr lang="pt-BR" sz="2400" i="1" dirty="0"/>
              <a:t>http://office.microsoft.com/</a:t>
            </a:r>
            <a:r>
              <a:rPr lang="pt-BR" sz="2400" dirty="0"/>
              <a:t> [online]. [cit. </a:t>
            </a:r>
            <a:r>
              <a:rPr lang="cs-CZ" sz="2400" dirty="0"/>
              <a:t>12</a:t>
            </a:r>
            <a:r>
              <a:rPr lang="pt-BR" sz="2400" dirty="0" smtClean="0"/>
              <a:t>.</a:t>
            </a:r>
            <a:r>
              <a:rPr lang="cs-CZ" sz="2400" dirty="0" smtClean="0"/>
              <a:t>1</a:t>
            </a:r>
            <a:r>
              <a:rPr lang="pt-BR" sz="2400" smtClean="0"/>
              <a:t>.2014</a:t>
            </a:r>
            <a:r>
              <a:rPr lang="pt-BR" sz="2400" dirty="0"/>
              <a:t>]. Dostupný na WWW</a:t>
            </a:r>
            <a:r>
              <a:rPr lang="cs-CZ" sz="2400" dirty="0" smtClean="0"/>
              <a:t>:</a:t>
            </a:r>
            <a:r>
              <a:rPr lang="cs-CZ" dirty="0" smtClean="0">
                <a:hlinkClick r:id="rId8"/>
              </a:rPr>
              <a:t>http</a:t>
            </a:r>
            <a:r>
              <a:rPr lang="cs-CZ" dirty="0">
                <a:hlinkClick r:id="rId8"/>
              </a:rPr>
              <a:t>://office.microsoft.com/</a:t>
            </a:r>
            <a:r>
              <a:rPr lang="cs-CZ" dirty="0" err="1">
                <a:hlinkClick r:id="rId8"/>
              </a:rPr>
              <a:t>cs-cz</a:t>
            </a:r>
            <a:r>
              <a:rPr lang="cs-CZ" dirty="0">
                <a:hlinkClick r:id="rId8"/>
              </a:rPr>
              <a:t>/</a:t>
            </a:r>
            <a:r>
              <a:rPr lang="cs-CZ" dirty="0" err="1">
                <a:hlinkClick r:id="rId8"/>
              </a:rPr>
              <a:t>images</a:t>
            </a:r>
            <a:r>
              <a:rPr lang="cs-CZ" dirty="0">
                <a:hlinkClick r:id="rId8"/>
              </a:rPr>
              <a:t>/</a:t>
            </a:r>
            <a:r>
              <a:rPr lang="cs-CZ" dirty="0" err="1">
                <a:hlinkClick r:id="rId8"/>
              </a:rPr>
              <a:t>results.aspx?qu</a:t>
            </a:r>
            <a:r>
              <a:rPr lang="cs-CZ" dirty="0">
                <a:hlinkClick r:id="rId8"/>
              </a:rPr>
              <a:t>=st%C3%A1vka&amp;ex=1#ai:MC900056835</a:t>
            </a:r>
            <a:r>
              <a:rPr lang="cs-CZ" dirty="0" smtClean="0">
                <a:hlinkClick r:id="rId8"/>
              </a:rPr>
              <a:t>|</a:t>
            </a:r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sz="2800" dirty="0"/>
              <a:t>DVOŘÁK, Jan, a kol. Odmaturuj ze společenských věd. 1. vyd. Brno: </a:t>
            </a:r>
            <a:r>
              <a:rPr lang="cs-CZ" sz="2800" dirty="0" err="1"/>
              <a:t>Didaktis</a:t>
            </a:r>
            <a:r>
              <a:rPr lang="cs-CZ" sz="2800" dirty="0"/>
              <a:t>, 2008, 256 s. ISBN 978-80-7358-122-0.</a:t>
            </a:r>
          </a:p>
          <a:p>
            <a:pPr marL="0" indent="0" algn="just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0142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317</TotalTime>
  <Words>632</Words>
  <Application>Microsoft Office PowerPoint</Application>
  <PresentationFormat>Předvádění na obrazovce (4:3)</PresentationFormat>
  <Paragraphs>173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Administrativní</vt:lpstr>
      <vt:lpstr>Snímek 1</vt:lpstr>
      <vt:lpstr>Občanské společnosti</vt:lpstr>
      <vt:lpstr>Občanské společnosti</vt:lpstr>
      <vt:lpstr>Společenské organizace</vt:lpstr>
      <vt:lpstr>Společenské organizace</vt:lpstr>
      <vt:lpstr>Skupiny občanů</vt:lpstr>
      <vt:lpstr>Jednotlivé druhy společenských organizací</vt:lpstr>
      <vt:lpstr>Nátlakové skupiny</vt:lpstr>
      <vt:lpstr>Odborové organizace</vt:lpstr>
      <vt:lpstr>Profesní organizace</vt:lpstr>
      <vt:lpstr>Občanská sdružení</vt:lpstr>
      <vt:lpstr>Nadace </vt:lpstr>
      <vt:lpstr>Občanské iniciativy</vt:lpstr>
      <vt:lpstr>Skautské hnutí</vt:lpstr>
      <vt:lpstr>Ekologické organizace</vt:lpstr>
      <vt:lpstr>Připojte k pojmu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HP</dc:creator>
  <cp:lastModifiedBy>Dum</cp:lastModifiedBy>
  <cp:revision>66</cp:revision>
  <dcterms:created xsi:type="dcterms:W3CDTF">2014-04-11T13:07:12Z</dcterms:created>
  <dcterms:modified xsi:type="dcterms:W3CDTF">2014-04-23T10:45:58Z</dcterms:modified>
</cp:coreProperties>
</file>