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84" r:id="rId1"/>
  </p:sldMasterIdLst>
  <p:notesMasterIdLst>
    <p:notesMasterId r:id="rId16"/>
  </p:notesMasterIdLst>
  <p:sldIdLst>
    <p:sldId id="275" r:id="rId2"/>
    <p:sldId id="256" r:id="rId3"/>
    <p:sldId id="260" r:id="rId4"/>
    <p:sldId id="267" r:id="rId5"/>
    <p:sldId id="261" r:id="rId6"/>
    <p:sldId id="264" r:id="rId7"/>
    <p:sldId id="268" r:id="rId8"/>
    <p:sldId id="271" r:id="rId9"/>
    <p:sldId id="266" r:id="rId10"/>
    <p:sldId id="269" r:id="rId11"/>
    <p:sldId id="273" r:id="rId12"/>
    <p:sldId id="272" r:id="rId13"/>
    <p:sldId id="274" r:id="rId14"/>
    <p:sldId id="27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1EAFF"/>
    <a:srgbClr val="66CCFF"/>
    <a:srgbClr val="E15F51"/>
    <a:srgbClr val="000000"/>
    <a:srgbClr val="D1E32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VY_32_INOVACE_04_</a:t>
          </a:r>
          <a:r>
            <a:rPr lang="cs-CZ" sz="1800" baseline="0" dirty="0" smtClean="0"/>
            <a:t>Podzimní párové souhlásky II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800" dirty="0" smtClean="0"/>
            <a:t>Základní škola Hnátnice, okres Ústí nad Orlicí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800" dirty="0" smtClean="0"/>
            <a:t>Jana </a:t>
          </a:r>
          <a:r>
            <a:rPr lang="cs-CZ" sz="1800" dirty="0" err="1" smtClean="0"/>
            <a:t>Hofrichterová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 SADY: Český jazyk pro 2. a 3. </a:t>
          </a:r>
          <a:r>
            <a:rPr lang="cs-CZ" sz="2000" smtClean="0"/>
            <a:t>ročník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</a:t>
          </a:r>
          <a:r>
            <a:rPr lang="cs-CZ" sz="1800" dirty="0" smtClean="0"/>
            <a:t>CZ.1.07/1.4.00/21.1871</a:t>
          </a:r>
          <a:endParaRPr lang="cs-CZ" sz="18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DATUM: </a:t>
          </a:r>
          <a:r>
            <a:rPr lang="cs-CZ" sz="1800" dirty="0" smtClean="0"/>
            <a:t>5. 10. 2011</a:t>
          </a:r>
          <a:endParaRPr lang="cs-CZ" sz="18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/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  <dgm:t>
        <a:bodyPr/>
        <a:lstStyle/>
        <a:p>
          <a:endParaRPr lang="cs-CZ"/>
        </a:p>
      </dgm:t>
    </dgm:pt>
    <dgm:pt modelId="{D5EA2712-68D0-4098-BDE6-B295C6AB6119}" type="pres">
      <dgm:prSet presAssocID="{4865AC3F-78E2-43BA-A56B-7C465B8FCF11}" presName="circle2" presStyleLbl="node1" presStyleIdx="1" presStyleCnt="7"/>
      <dgm:spPr/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  <dgm:t>
        <a:bodyPr/>
        <a:lstStyle/>
        <a:p>
          <a:endParaRPr lang="cs-CZ"/>
        </a:p>
      </dgm:t>
    </dgm:pt>
    <dgm:pt modelId="{69684AB7-5B8D-45A5-BC2F-6AF80EB883EF}" type="pres">
      <dgm:prSet presAssocID="{D1B46980-6531-4606-95E6-44980827E919}" presName="circle3" presStyleLbl="node1" presStyleIdx="2" presStyleCnt="7"/>
      <dgm:spPr/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  <dgm:t>
        <a:bodyPr/>
        <a:lstStyle/>
        <a:p>
          <a:endParaRPr lang="cs-CZ"/>
        </a:p>
      </dgm:t>
    </dgm:pt>
    <dgm:pt modelId="{0C4087F0-2DA9-4805-A823-C8C5404FEF67}" type="pres">
      <dgm:prSet presAssocID="{B651F6E3-6281-48DB-9319-2AEAFDAE7572}" presName="circle4" presStyleLbl="node1" presStyleIdx="3" presStyleCnt="7"/>
      <dgm:spPr/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  <dgm:t>
        <a:bodyPr/>
        <a:lstStyle/>
        <a:p>
          <a:endParaRPr lang="cs-CZ"/>
        </a:p>
      </dgm:t>
    </dgm:pt>
    <dgm:pt modelId="{19974A4C-782A-40F8-BDC1-A903A52CB5DC}" type="pres">
      <dgm:prSet presAssocID="{D8197B8C-B260-4A16-BDF4-0947B075E274}" presName="circle5" presStyleLbl="node1" presStyleIdx="4" presStyleCnt="7"/>
      <dgm:spPr/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  <dgm:t>
        <a:bodyPr/>
        <a:lstStyle/>
        <a:p>
          <a:endParaRPr lang="cs-CZ"/>
        </a:p>
      </dgm:t>
    </dgm:pt>
    <dgm:pt modelId="{EB210E99-FECE-49F2-86FD-20F903E541DE}" type="pres">
      <dgm:prSet presAssocID="{4C35D32F-0EAB-4CD7-82EE-45574DC2A586}" presName="circle6" presStyleLbl="node1" presStyleIdx="5" presStyleCnt="7"/>
      <dgm:spPr/>
      <dgm:t>
        <a:bodyPr/>
        <a:lstStyle/>
        <a:p>
          <a:endParaRPr lang="cs-CZ"/>
        </a:p>
      </dgm:t>
    </dgm:pt>
    <dgm:pt modelId="{2463512F-938D-4E07-9D5C-7B2E99ABD39E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  <dgm:t>
        <a:bodyPr/>
        <a:lstStyle/>
        <a:p>
          <a:endParaRPr lang="cs-CZ"/>
        </a:p>
      </dgm:t>
    </dgm:pt>
    <dgm:pt modelId="{8EB502EF-CA4F-4140-AFB6-D26D41E73615}" type="pres">
      <dgm:prSet presAssocID="{D05761FA-3C71-4DD0-9183-7C99EBE53F4B}" presName="circle7" presStyleLbl="node1" presStyleIdx="6" presStyleCnt="7"/>
      <dgm:spPr/>
      <dgm:t>
        <a:bodyPr/>
        <a:lstStyle/>
        <a:p>
          <a:endParaRPr lang="cs-CZ"/>
        </a:p>
      </dgm:t>
    </dgm:pt>
    <dgm:pt modelId="{6204D4B4-078C-4ACF-B823-77A728483A32}" type="pres">
      <dgm:prSet presAssocID="{D05761FA-3C71-4DD0-9183-7C99EBE53F4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3E933B7-E24F-468C-BB8A-BFA06A49F1B9}" type="presOf" srcId="{757F3AB3-0718-4624-B441-E567A8F0AB56}" destId="{333A1088-737F-45CB-B68E-254E46348037}" srcOrd="0" destOrd="0" presId="urn:microsoft.com/office/officeart/2005/8/layout/target3"/>
    <dgm:cxn modelId="{DCEE425C-B7C0-4981-BFF9-F908EEC65684}" type="presOf" srcId="{B651F6E3-6281-48DB-9319-2AEAFDAE7572}" destId="{70A198DD-41D2-4313-8B5B-1CF1BCF383FB}" srcOrd="1" destOrd="0" presId="urn:microsoft.com/office/officeart/2005/8/layout/target3"/>
    <dgm:cxn modelId="{40C3D451-1546-4560-95E7-E7D9B247771C}" type="presOf" srcId="{D1D4F407-5343-4D3F-B5B9-D407B03CAEB4}" destId="{D005CE8C-CC26-4C3E-AC11-E15060ECD759}" srcOrd="0" destOrd="0" presId="urn:microsoft.com/office/officeart/2005/8/layout/target3"/>
    <dgm:cxn modelId="{34F6C46F-3899-44E1-8360-E725454CA551}" type="presOf" srcId="{4865AC3F-78E2-43BA-A56B-7C465B8FCF11}" destId="{FC425D1D-3DF2-408E-A4F8-250CA94A450A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2C2D39D6-0E35-4B5D-9B49-96AE8390CB7A}" type="presOf" srcId="{4865AC3F-78E2-43BA-A56B-7C465B8FCF11}" destId="{54F8D70D-FB57-4298-A600-D8F61B2A354A}" srcOrd="0" destOrd="0" presId="urn:microsoft.com/office/officeart/2005/8/layout/target3"/>
    <dgm:cxn modelId="{228E2481-CB38-4E8D-B2E2-41A86A18B4C9}" type="presOf" srcId="{4C35D32F-0EAB-4CD7-82EE-45574DC2A586}" destId="{2463512F-938D-4E07-9D5C-7B2E99ABD39E}" srcOrd="0" destOrd="0" presId="urn:microsoft.com/office/officeart/2005/8/layout/target3"/>
    <dgm:cxn modelId="{35C27F92-B7A1-435D-A4E7-6E3C41492141}" type="presOf" srcId="{D05761FA-3C71-4DD0-9183-7C99EBE53F4B}" destId="{6204D4B4-078C-4ACF-B823-77A728483A3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0FF7FAB1-B86B-4FC1-ACF4-37C2E238A897}" type="presOf" srcId="{4C35D32F-0EAB-4CD7-82EE-45574DC2A586}" destId="{A02C1AC3-4F1B-47BC-9A88-D00EAE61D85A}" srcOrd="1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0C76B704-F028-4BEB-A97F-C463CDC83F71}" type="presOf" srcId="{D1D4F407-5343-4D3F-B5B9-D407B03CAEB4}" destId="{AED2198E-93D5-4001-81B4-73124B309672}" srcOrd="1" destOrd="0" presId="urn:microsoft.com/office/officeart/2005/8/layout/target3"/>
    <dgm:cxn modelId="{03843FF9-A561-4A04-84C5-15478E3CE506}" type="presOf" srcId="{D05761FA-3C71-4DD0-9183-7C99EBE53F4B}" destId="{23526C68-77CF-4757-B0E2-EC80EC09B19D}" srcOrd="1" destOrd="0" presId="urn:microsoft.com/office/officeart/2005/8/layout/target3"/>
    <dgm:cxn modelId="{B95D5861-D15A-49B4-8CB5-E037A57920C9}" type="presOf" srcId="{B651F6E3-6281-48DB-9319-2AEAFDAE7572}" destId="{7145B55B-1B24-4B93-A1D4-B8021E4AC78C}" srcOrd="0" destOrd="0" presId="urn:microsoft.com/office/officeart/2005/8/layout/target3"/>
    <dgm:cxn modelId="{1DC202C3-B535-417F-8C9B-C97BDB616C15}" type="presOf" srcId="{D1B46980-6531-4606-95E6-44980827E919}" destId="{004736B2-18D3-4D6D-AA18-DF3F81E9E312}" srcOrd="0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392170DB-1AC7-49AC-9ABD-EC0107360FF0}" type="presOf" srcId="{D8197B8C-B260-4A16-BDF4-0947B075E274}" destId="{0F7944D4-5DCA-4B9E-A896-D52854246E44}" srcOrd="0" destOrd="0" presId="urn:microsoft.com/office/officeart/2005/8/layout/target3"/>
    <dgm:cxn modelId="{637C6CA9-106F-4838-A698-DCF449C9802E}" type="presOf" srcId="{D8197B8C-B260-4A16-BDF4-0947B075E274}" destId="{5C0D1B75-263C-4468-B985-565C95B9422B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F22EF238-AC64-4319-B616-609860022304}" type="presOf" srcId="{D1B46980-6531-4606-95E6-44980827E919}" destId="{2CDFEC33-8C2A-49C6-B23B-FA3577B1DCE9}" srcOrd="1" destOrd="0" presId="urn:microsoft.com/office/officeart/2005/8/layout/target3"/>
    <dgm:cxn modelId="{65C7BEB5-16F1-4460-A184-E39E22496E61}" type="presParOf" srcId="{333A1088-737F-45CB-B68E-254E46348037}" destId="{F5ABB229-8D3B-4694-996A-96F23CF14429}" srcOrd="0" destOrd="0" presId="urn:microsoft.com/office/officeart/2005/8/layout/target3"/>
    <dgm:cxn modelId="{4D630C7E-2AB7-4053-BF18-185F1334CB84}" type="presParOf" srcId="{333A1088-737F-45CB-B68E-254E46348037}" destId="{F41139FD-01EE-4571-8B17-4FB00FC51163}" srcOrd="1" destOrd="0" presId="urn:microsoft.com/office/officeart/2005/8/layout/target3"/>
    <dgm:cxn modelId="{42F82C28-2AD7-48D5-8F29-A90F51EBD048}" type="presParOf" srcId="{333A1088-737F-45CB-B68E-254E46348037}" destId="{D005CE8C-CC26-4C3E-AC11-E15060ECD759}" srcOrd="2" destOrd="0" presId="urn:microsoft.com/office/officeart/2005/8/layout/target3"/>
    <dgm:cxn modelId="{99DE9476-AAE4-4799-8311-22E840616414}" type="presParOf" srcId="{333A1088-737F-45CB-B68E-254E46348037}" destId="{E2699407-A48D-4333-A645-7FA48F1FE3B7}" srcOrd="3" destOrd="0" presId="urn:microsoft.com/office/officeart/2005/8/layout/target3"/>
    <dgm:cxn modelId="{B57375EC-AA38-4AAD-BE31-07C6FDBDF770}" type="presParOf" srcId="{333A1088-737F-45CB-B68E-254E46348037}" destId="{D5EA2712-68D0-4098-BDE6-B295C6AB6119}" srcOrd="4" destOrd="0" presId="urn:microsoft.com/office/officeart/2005/8/layout/target3"/>
    <dgm:cxn modelId="{92748358-B964-4CE0-BA8E-DE063AA751B4}" type="presParOf" srcId="{333A1088-737F-45CB-B68E-254E46348037}" destId="{54F8D70D-FB57-4298-A600-D8F61B2A354A}" srcOrd="5" destOrd="0" presId="urn:microsoft.com/office/officeart/2005/8/layout/target3"/>
    <dgm:cxn modelId="{861223A2-7032-4B7B-A7A3-33B10A2FAAEB}" type="presParOf" srcId="{333A1088-737F-45CB-B68E-254E46348037}" destId="{C616B022-AA0C-4D3B-BDBF-093D86622E86}" srcOrd="6" destOrd="0" presId="urn:microsoft.com/office/officeart/2005/8/layout/target3"/>
    <dgm:cxn modelId="{CAF18372-AAD7-4B5F-9083-B2B32125B383}" type="presParOf" srcId="{333A1088-737F-45CB-B68E-254E46348037}" destId="{69684AB7-5B8D-45A5-BC2F-6AF80EB883EF}" srcOrd="7" destOrd="0" presId="urn:microsoft.com/office/officeart/2005/8/layout/target3"/>
    <dgm:cxn modelId="{7D4483E5-BB9B-4FC2-A972-DBF6E177856A}" type="presParOf" srcId="{333A1088-737F-45CB-B68E-254E46348037}" destId="{004736B2-18D3-4D6D-AA18-DF3F81E9E312}" srcOrd="8" destOrd="0" presId="urn:microsoft.com/office/officeart/2005/8/layout/target3"/>
    <dgm:cxn modelId="{4C8B9DFB-A570-448F-A189-0AB521CB9A03}" type="presParOf" srcId="{333A1088-737F-45CB-B68E-254E46348037}" destId="{9CCAD005-8609-4003-9C1F-3AFC293FB9F9}" srcOrd="9" destOrd="0" presId="urn:microsoft.com/office/officeart/2005/8/layout/target3"/>
    <dgm:cxn modelId="{CFE57856-39E4-4C20-B8FB-26DAA56C8758}" type="presParOf" srcId="{333A1088-737F-45CB-B68E-254E46348037}" destId="{0C4087F0-2DA9-4805-A823-C8C5404FEF67}" srcOrd="10" destOrd="0" presId="urn:microsoft.com/office/officeart/2005/8/layout/target3"/>
    <dgm:cxn modelId="{7483FE28-3DD4-4074-852C-DD35FD1F941C}" type="presParOf" srcId="{333A1088-737F-45CB-B68E-254E46348037}" destId="{7145B55B-1B24-4B93-A1D4-B8021E4AC78C}" srcOrd="11" destOrd="0" presId="urn:microsoft.com/office/officeart/2005/8/layout/target3"/>
    <dgm:cxn modelId="{BE418779-DD07-4D90-BD84-37C2D831F734}" type="presParOf" srcId="{333A1088-737F-45CB-B68E-254E46348037}" destId="{6919BCDB-3A39-4371-A415-42187620F612}" srcOrd="12" destOrd="0" presId="urn:microsoft.com/office/officeart/2005/8/layout/target3"/>
    <dgm:cxn modelId="{A7042A68-4888-42C6-8C47-A3E45AF4E8D2}" type="presParOf" srcId="{333A1088-737F-45CB-B68E-254E46348037}" destId="{19974A4C-782A-40F8-BDC1-A903A52CB5DC}" srcOrd="13" destOrd="0" presId="urn:microsoft.com/office/officeart/2005/8/layout/target3"/>
    <dgm:cxn modelId="{0DE1148E-34A2-4DE9-A96E-6BC4984796F2}" type="presParOf" srcId="{333A1088-737F-45CB-B68E-254E46348037}" destId="{0F7944D4-5DCA-4B9E-A896-D52854246E44}" srcOrd="14" destOrd="0" presId="urn:microsoft.com/office/officeart/2005/8/layout/target3"/>
    <dgm:cxn modelId="{F3E1AA7A-C15E-4C3E-A9AD-34CBC425E699}" type="presParOf" srcId="{333A1088-737F-45CB-B68E-254E46348037}" destId="{DFC55A8B-2DFD-41AE-A307-96A1D2E66396}" srcOrd="15" destOrd="0" presId="urn:microsoft.com/office/officeart/2005/8/layout/target3"/>
    <dgm:cxn modelId="{CE31F436-200F-4A06-A942-859E004DBFBF}" type="presParOf" srcId="{333A1088-737F-45CB-B68E-254E46348037}" destId="{EB210E99-FECE-49F2-86FD-20F903E541DE}" srcOrd="16" destOrd="0" presId="urn:microsoft.com/office/officeart/2005/8/layout/target3"/>
    <dgm:cxn modelId="{C82DAE3E-BDE9-4AD2-95A7-C0CD65DC934F}" type="presParOf" srcId="{333A1088-737F-45CB-B68E-254E46348037}" destId="{2463512F-938D-4E07-9D5C-7B2E99ABD39E}" srcOrd="17" destOrd="0" presId="urn:microsoft.com/office/officeart/2005/8/layout/target3"/>
    <dgm:cxn modelId="{F559A42D-45CA-48DD-AAB6-AB6BBE3C51D7}" type="presParOf" srcId="{333A1088-737F-45CB-B68E-254E46348037}" destId="{59FE3E3B-A92F-4A98-9A20-76394874AFA6}" srcOrd="18" destOrd="0" presId="urn:microsoft.com/office/officeart/2005/8/layout/target3"/>
    <dgm:cxn modelId="{BCC4CD3B-3BB1-4ACF-A7FD-C08F4D5A2191}" type="presParOf" srcId="{333A1088-737F-45CB-B68E-254E46348037}" destId="{8EB502EF-CA4F-4140-AFB6-D26D41E73615}" srcOrd="19" destOrd="0" presId="urn:microsoft.com/office/officeart/2005/8/layout/target3"/>
    <dgm:cxn modelId="{9ECBF96C-EE9B-4A9B-B28A-4ECAAAC9BCD5}" type="presParOf" srcId="{333A1088-737F-45CB-B68E-254E46348037}" destId="{6204D4B4-078C-4ACF-B823-77A728483A32}" srcOrd="20" destOrd="0" presId="urn:microsoft.com/office/officeart/2005/8/layout/target3"/>
    <dgm:cxn modelId="{5ECFB2B8-B69F-4FC9-AE98-75A5C2E1B31F}" type="presParOf" srcId="{333A1088-737F-45CB-B68E-254E46348037}" destId="{AED2198E-93D5-4001-81B4-73124B309672}" srcOrd="21" destOrd="0" presId="urn:microsoft.com/office/officeart/2005/8/layout/target3"/>
    <dgm:cxn modelId="{67349ED3-F1B9-4804-98CF-38EF014FAE36}" type="presParOf" srcId="{333A1088-737F-45CB-B68E-254E46348037}" destId="{FC425D1D-3DF2-408E-A4F8-250CA94A450A}" srcOrd="22" destOrd="0" presId="urn:microsoft.com/office/officeart/2005/8/layout/target3"/>
    <dgm:cxn modelId="{800E82A3-26D9-461C-84BA-C06D08E5193C}" type="presParOf" srcId="{333A1088-737F-45CB-B68E-254E46348037}" destId="{2CDFEC33-8C2A-49C6-B23B-FA3577B1DCE9}" srcOrd="23" destOrd="0" presId="urn:microsoft.com/office/officeart/2005/8/layout/target3"/>
    <dgm:cxn modelId="{A35F4A2C-4F72-437B-AED3-BEFDF5ABED28}" type="presParOf" srcId="{333A1088-737F-45CB-B68E-254E46348037}" destId="{70A198DD-41D2-4313-8B5B-1CF1BCF383FB}" srcOrd="24" destOrd="0" presId="urn:microsoft.com/office/officeart/2005/8/layout/target3"/>
    <dgm:cxn modelId="{A94F4FC6-6633-4E17-B3FC-57C544974490}" type="presParOf" srcId="{333A1088-737F-45CB-B68E-254E46348037}" destId="{5C0D1B75-263C-4468-B985-565C95B9422B}" srcOrd="25" destOrd="0" presId="urn:microsoft.com/office/officeart/2005/8/layout/target3"/>
    <dgm:cxn modelId="{08BFB441-22F4-455C-9BEC-0010DF9C4F6E}" type="presParOf" srcId="{333A1088-737F-45CB-B68E-254E46348037}" destId="{A02C1AC3-4F1B-47BC-9A88-D00EAE61D85A}" srcOrd="26" destOrd="0" presId="urn:microsoft.com/office/officeart/2005/8/layout/target3"/>
    <dgm:cxn modelId="{A10FFFAD-A84C-4A6E-AA3C-16472B978521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08311" cy="280831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85971" y="0"/>
          <a:ext cx="7452828" cy="28083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800" kern="1200" dirty="0" smtClean="0"/>
            <a:t>Základní škola Hnátnice, okres Ústí nad Orlicí</a:t>
          </a:r>
          <a:endParaRPr lang="cs-CZ" sz="1800" kern="1200" dirty="0"/>
        </a:p>
      </dsp:txBody>
      <dsp:txXfrm>
        <a:off x="1385971" y="0"/>
        <a:ext cx="7452828" cy="280830"/>
      </dsp:txXfrm>
    </dsp:sp>
    <dsp:sp modelId="{D5EA2712-68D0-4098-BDE6-B295C6AB6119}">
      <dsp:nvSpPr>
        <dsp:cNvPr id="0" name=""/>
        <dsp:cNvSpPr/>
      </dsp:nvSpPr>
      <dsp:spPr>
        <a:xfrm>
          <a:off x="210623" y="280830"/>
          <a:ext cx="2387065" cy="238706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446663"/>
                <a:satOff val="-3106"/>
                <a:lumOff val="-392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5">
                <a:hueOff val="446663"/>
                <a:satOff val="-3106"/>
                <a:lumOff val="-392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404155" y="280830"/>
          <a:ext cx="7452828" cy="23870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5">
              <a:hueOff val="446663"/>
              <a:satOff val="-3106"/>
              <a:lumOff val="-392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DATUM: </a:t>
          </a:r>
          <a:r>
            <a:rPr lang="cs-CZ" sz="1800" kern="1200" dirty="0" smtClean="0"/>
            <a:t>5. 10. 2011</a:t>
          </a:r>
          <a:endParaRPr lang="cs-CZ" sz="1800" kern="1200" dirty="0"/>
        </a:p>
      </dsp:txBody>
      <dsp:txXfrm>
        <a:off x="1404155" y="280830"/>
        <a:ext cx="7452828" cy="280830"/>
      </dsp:txXfrm>
    </dsp:sp>
    <dsp:sp modelId="{69684AB7-5B8D-45A5-BC2F-6AF80EB883EF}">
      <dsp:nvSpPr>
        <dsp:cNvPr id="0" name=""/>
        <dsp:cNvSpPr/>
      </dsp:nvSpPr>
      <dsp:spPr>
        <a:xfrm>
          <a:off x="421246" y="561661"/>
          <a:ext cx="1965819" cy="19658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893326"/>
                <a:satOff val="-6211"/>
                <a:lumOff val="-785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5">
                <a:hueOff val="893326"/>
                <a:satOff val="-6211"/>
                <a:lumOff val="-785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404155" y="561661"/>
          <a:ext cx="7452828" cy="1965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5">
              <a:hueOff val="893326"/>
              <a:satOff val="-6211"/>
              <a:lumOff val="-785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800" kern="1200" dirty="0" smtClean="0"/>
            <a:t>Jana </a:t>
          </a:r>
          <a:r>
            <a:rPr lang="cs-CZ" sz="1800" kern="1200" dirty="0" err="1" smtClean="0"/>
            <a:t>Hofrichterová</a:t>
          </a:r>
          <a:endParaRPr lang="cs-CZ" sz="1800" kern="1200" dirty="0"/>
        </a:p>
      </dsp:txBody>
      <dsp:txXfrm>
        <a:off x="1404155" y="561661"/>
        <a:ext cx="7452828" cy="280830"/>
      </dsp:txXfrm>
    </dsp:sp>
    <dsp:sp modelId="{0C4087F0-2DA9-4805-A823-C8C5404FEF67}">
      <dsp:nvSpPr>
        <dsp:cNvPr id="0" name=""/>
        <dsp:cNvSpPr/>
      </dsp:nvSpPr>
      <dsp:spPr>
        <a:xfrm>
          <a:off x="631869" y="842492"/>
          <a:ext cx="1544572" cy="154457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1339988"/>
                <a:satOff val="-9317"/>
                <a:lumOff val="-1177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5">
                <a:hueOff val="1339988"/>
                <a:satOff val="-9317"/>
                <a:lumOff val="-1177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404155" y="842492"/>
          <a:ext cx="7452828" cy="154457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5">
              <a:hueOff val="1339988"/>
              <a:satOff val="-9317"/>
              <a:lumOff val="-1177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VY_32_INOVACE_04_</a:t>
          </a:r>
          <a:r>
            <a:rPr lang="cs-CZ" sz="1800" kern="1200" baseline="0" dirty="0" smtClean="0"/>
            <a:t>Podzimní párové souhlásky II</a:t>
          </a:r>
          <a:endParaRPr lang="cs-CZ" sz="1800" kern="1200" dirty="0"/>
        </a:p>
      </dsp:txBody>
      <dsp:txXfrm>
        <a:off x="1404155" y="842492"/>
        <a:ext cx="7452828" cy="280833"/>
      </dsp:txXfrm>
    </dsp:sp>
    <dsp:sp modelId="{19974A4C-782A-40F8-BDC1-A903A52CB5DC}">
      <dsp:nvSpPr>
        <dsp:cNvPr id="0" name=""/>
        <dsp:cNvSpPr/>
      </dsp:nvSpPr>
      <dsp:spPr>
        <a:xfrm>
          <a:off x="842494" y="1123326"/>
          <a:ext cx="1123323" cy="112332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1786651"/>
                <a:satOff val="-12423"/>
                <a:lumOff val="-1569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5">
                <a:hueOff val="1786651"/>
                <a:satOff val="-12423"/>
                <a:lumOff val="-1569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404155" y="1123326"/>
          <a:ext cx="7452828" cy="11233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5">
              <a:hueOff val="1786651"/>
              <a:satOff val="-12423"/>
              <a:lumOff val="-1569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 SADY: Český jazyk pro 2. a 3. </a:t>
          </a:r>
          <a:r>
            <a:rPr lang="cs-CZ" sz="2000" kern="1200" smtClean="0"/>
            <a:t>ročník</a:t>
          </a:r>
          <a:endParaRPr lang="cs-CZ" sz="1800" kern="1200" dirty="0"/>
        </a:p>
      </dsp:txBody>
      <dsp:txXfrm>
        <a:off x="1404155" y="1123326"/>
        <a:ext cx="7452828" cy="280830"/>
      </dsp:txXfrm>
    </dsp:sp>
    <dsp:sp modelId="{EB210E99-FECE-49F2-86FD-20F903E541DE}">
      <dsp:nvSpPr>
        <dsp:cNvPr id="0" name=""/>
        <dsp:cNvSpPr/>
      </dsp:nvSpPr>
      <dsp:spPr>
        <a:xfrm>
          <a:off x="1053117" y="1404156"/>
          <a:ext cx="702077" cy="70207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2233314"/>
                <a:satOff val="-15528"/>
                <a:lumOff val="-1962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5">
                <a:hueOff val="2233314"/>
                <a:satOff val="-15528"/>
                <a:lumOff val="-1962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1404155" y="1404156"/>
          <a:ext cx="7452828" cy="70207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5">
              <a:hueOff val="2233314"/>
              <a:satOff val="-15528"/>
              <a:lumOff val="-1962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</a:t>
          </a:r>
          <a:r>
            <a:rPr lang="cs-CZ" sz="1800" kern="1200" dirty="0" smtClean="0"/>
            <a:t>CZ.1.07/1.4.00/21.1871</a:t>
          </a:r>
          <a:endParaRPr lang="cs-CZ" sz="1800" kern="1200" dirty="0"/>
        </a:p>
      </dsp:txBody>
      <dsp:txXfrm>
        <a:off x="1404155" y="1404156"/>
        <a:ext cx="7452828" cy="280830"/>
      </dsp:txXfrm>
    </dsp:sp>
    <dsp:sp modelId="{8EB502EF-CA4F-4140-AFB6-D26D41E73615}">
      <dsp:nvSpPr>
        <dsp:cNvPr id="0" name=""/>
        <dsp:cNvSpPr/>
      </dsp:nvSpPr>
      <dsp:spPr>
        <a:xfrm>
          <a:off x="1263740" y="1684987"/>
          <a:ext cx="280830" cy="2808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2679977"/>
                <a:satOff val="-18634"/>
                <a:lumOff val="-2354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5">
                <a:hueOff val="2679977"/>
                <a:satOff val="-18634"/>
                <a:lumOff val="-2354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1404155" y="1684987"/>
          <a:ext cx="7452828" cy="2808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5">
              <a:hueOff val="2679977"/>
              <a:satOff val="-18634"/>
              <a:lumOff val="-2354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</dsp:txBody>
      <dsp:txXfrm>
        <a:off x="1404155" y="1684987"/>
        <a:ext cx="7452828" cy="2808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3011E1-8E7A-4200-81BA-94E444583011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19D132-9123-4AFA-9076-FC21FDF24F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46092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C45C3-45A4-4400-94FD-CD22FFB95AC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639ED-FC6A-4113-A297-0D0E3717ED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C45C3-45A4-4400-94FD-CD22FFB95AC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639ED-FC6A-4113-A297-0D0E3717ED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C45C3-45A4-4400-94FD-CD22FFB95AC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639ED-FC6A-4113-A297-0D0E3717ED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C45C3-45A4-4400-94FD-CD22FFB95AC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639ED-FC6A-4113-A297-0D0E3717ED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C45C3-45A4-4400-94FD-CD22FFB95AC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639ED-FC6A-4113-A297-0D0E3717ED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C45C3-45A4-4400-94FD-CD22FFB95AC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639ED-FC6A-4113-A297-0D0E3717ED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C45C3-45A4-4400-94FD-CD22FFB95AC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639ED-FC6A-4113-A297-0D0E3717ED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C45C3-45A4-4400-94FD-CD22FFB95AC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639ED-FC6A-4113-A297-0D0E3717ED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C45C3-45A4-4400-94FD-CD22FFB95AC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639ED-FC6A-4113-A297-0D0E3717ED0C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C45C3-45A4-4400-94FD-CD22FFB95AC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639ED-FC6A-4113-A297-0D0E3717ED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C45C3-45A4-4400-94FD-CD22FFB95AC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639ED-FC6A-4113-A297-0D0E3717ED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874C45C3-45A4-4400-94FD-CD22FFB95AC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042639ED-FC6A-4113-A297-0D0E3717ED0C}" type="slidenum">
              <a:rPr lang="cs-CZ" smtClean="0"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4" Type="http://schemas.microsoft.com/office/2007/relationships/hdphoto" Target="../media/hdphoto2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47396528"/>
              </p:ext>
            </p:extLst>
          </p:nvPr>
        </p:nvGraphicFramePr>
        <p:xfrm>
          <a:off x="23418" y="980728"/>
          <a:ext cx="8856984" cy="2808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773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cs-CZ" sz="4400" dirty="0" smtClean="0">
                <a:latin typeface="Calibri" pitchFamily="34" charset="0"/>
                <a:cs typeface="Calibri" pitchFamily="34" charset="0"/>
              </a:rPr>
              <a:t>Anotace</a:t>
            </a:r>
            <a:endParaRPr lang="cs-CZ" sz="44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2204864"/>
            <a:ext cx="7125112" cy="2701759"/>
          </a:xfrm>
        </p:spPr>
        <p:txBody>
          <a:bodyPr anchor="t">
            <a:normAutofit fontScale="92500" lnSpcReduction="10000"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DUM pro 3. </a:t>
            </a:r>
            <a:r>
              <a:rPr lang="cs-CZ" sz="2400" smtClean="0"/>
              <a:t>ročník</a:t>
            </a: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materiál je určen k procvičení párových souhlásek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žáci doplňují párové souhlásky fixem nebo pouze ústně, správnost řešení si kontrolují na dalším snímku nebo podle instrukcí na jednotlivých snímcích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0042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1" name="Picture 5" descr="C:\Documents and Settings\Jana\Local Settings\Temporary Internet Files\Content.IE5\Q3INFNSA\MC900413348[1].wmf"/>
          <p:cNvPicPr>
            <a:picLocks noChangeAspect="1" noChangeArrowheads="1"/>
          </p:cNvPicPr>
          <p:nvPr/>
        </p:nvPicPr>
        <p:blipFill rotWithShape="1">
          <a:blip r:embed="rId2" cstate="print">
            <a:clrChange>
              <a:clrFrom>
                <a:srgbClr val="E6E6E6"/>
              </a:clrFrom>
              <a:clrTo>
                <a:srgbClr val="E6E6E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544" b="19872"/>
          <a:stretch/>
        </p:blipFill>
        <p:spPr bwMode="auto">
          <a:xfrm>
            <a:off x="1403648" y="0"/>
            <a:ext cx="5904656" cy="6696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828073" y="2852936"/>
            <a:ext cx="1443993" cy="34163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isometricOffAxis1Right"/>
              <a:lightRig rig="threePt" dir="t"/>
            </a:scene3d>
          </a:bodyPr>
          <a:lstStyle/>
          <a:p>
            <a:pPr>
              <a:lnSpc>
                <a:spcPct val="150000"/>
              </a:lnSpc>
            </a:pPr>
            <a:r>
              <a:rPr lang="cs-CZ" dirty="0" err="1" smtClean="0"/>
              <a:t>me</a:t>
            </a:r>
            <a:r>
              <a:rPr lang="cs-CZ" dirty="0" smtClean="0"/>
              <a:t>_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err="1" smtClean="0"/>
              <a:t>su</a:t>
            </a:r>
            <a:r>
              <a:rPr lang="cs-CZ" dirty="0" smtClean="0"/>
              <a:t>_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le</a:t>
            </a:r>
            <a:r>
              <a:rPr lang="cs-CZ" dirty="0" smtClean="0"/>
              <a:t>_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kvě_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svě</a:t>
            </a:r>
            <a:r>
              <a:rPr lang="cs-CZ" dirty="0" smtClean="0"/>
              <a:t>_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ha_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5 </a:t>
            </a:r>
            <a:r>
              <a:rPr lang="cs-CZ" dirty="0" err="1" smtClean="0"/>
              <a:t>vě</a:t>
            </a:r>
            <a:r>
              <a:rPr lang="cs-CZ" dirty="0" smtClean="0"/>
              <a:t>_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pohá_ka</a:t>
            </a:r>
            <a:endParaRPr lang="cs-CZ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2699792" y="620688"/>
            <a:ext cx="3027211" cy="83099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Doplň </a:t>
            </a:r>
            <a:r>
              <a:rPr lang="cs-CZ" sz="2400" b="1" dirty="0" smtClean="0">
                <a:ln w="1905">
                  <a:solidFill>
                    <a:schemeClr val="tx1"/>
                  </a:solidFill>
                </a:ln>
                <a:solidFill>
                  <a:schemeClr val="accent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accent1"/>
                </a:solidFill>
              </a:rPr>
              <a:t> </a:t>
            </a:r>
            <a:r>
              <a:rPr lang="cs-CZ" sz="2400" dirty="0" smtClean="0"/>
              <a:t>nebo </a:t>
            </a:r>
            <a:r>
              <a:rPr lang="cs-CZ" sz="2400" b="1" dirty="0" smtClean="0">
                <a:ln w="1905">
                  <a:solidFill>
                    <a:schemeClr val="tx1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</a:p>
          <a:p>
            <a:pPr algn="ctr"/>
            <a:r>
              <a:rPr lang="cs-CZ" sz="2400" dirty="0">
                <a:ln w="1905">
                  <a:noFill/>
                </a:ln>
                <a:solidFill>
                  <a:schemeClr val="tx1"/>
                </a:solidFill>
              </a:rPr>
              <a:t>a </a:t>
            </a:r>
            <a:r>
              <a:rPr lang="cs-CZ" sz="2400" dirty="0" smtClean="0">
                <a:ln w="1905">
                  <a:noFill/>
                </a:ln>
                <a:solidFill>
                  <a:schemeClr val="tx1"/>
                </a:solidFill>
              </a:rPr>
              <a:t>zdůvodni</a:t>
            </a:r>
            <a:endParaRPr lang="cs-CZ" sz="2400" b="1" dirty="0" smtClean="0">
              <a:ln w="1905">
                <a:solidFill>
                  <a:schemeClr val="tx1"/>
                </a:solidFill>
              </a:ln>
              <a:solidFill>
                <a:schemeClr val="accent1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C:\Documents and Settings\Jana\Local Settings\Temporary Internet Files\Content.IE5\Q3INFNSA\MC900424718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765" y="-48585"/>
            <a:ext cx="1584176" cy="1940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6884879" y="4797152"/>
            <a:ext cx="1962470" cy="9233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pro kontrolu klikni na včelku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3496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1" name="Picture 5" descr="C:\Documents and Settings\Jana\Local Settings\Temporary Internet Files\Content.IE5\Q3INFNSA\MC900413348[1].wmf"/>
          <p:cNvPicPr>
            <a:picLocks noChangeAspect="1" noChangeArrowheads="1"/>
          </p:cNvPicPr>
          <p:nvPr/>
        </p:nvPicPr>
        <p:blipFill rotWithShape="1">
          <a:blip r:embed="rId2" cstate="print">
            <a:clrChange>
              <a:clrFrom>
                <a:srgbClr val="E6E6E6"/>
              </a:clrFrom>
              <a:clrTo>
                <a:srgbClr val="E6E6E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544" b="19872"/>
          <a:stretch/>
        </p:blipFill>
        <p:spPr bwMode="auto">
          <a:xfrm>
            <a:off x="1403648" y="0"/>
            <a:ext cx="5904656" cy="6696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828073" y="2852936"/>
            <a:ext cx="1443993" cy="34163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isometricOffAxis1Right"/>
              <a:lightRig rig="threePt" dir="t"/>
            </a:scene3d>
          </a:bodyPr>
          <a:lstStyle/>
          <a:p>
            <a:pPr>
              <a:lnSpc>
                <a:spcPct val="150000"/>
              </a:lnSpc>
            </a:pPr>
            <a:r>
              <a:rPr lang="cs-CZ" dirty="0" err="1"/>
              <a:t>me</a:t>
            </a:r>
            <a:r>
              <a:rPr lang="cs-CZ" dirty="0"/>
              <a:t>_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su</a:t>
            </a:r>
            <a:r>
              <a:rPr lang="cs-CZ" dirty="0" smtClean="0"/>
              <a:t>_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le</a:t>
            </a:r>
            <a:r>
              <a:rPr lang="cs-CZ" dirty="0" smtClean="0"/>
              <a:t>_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kvě_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svě</a:t>
            </a:r>
            <a:r>
              <a:rPr lang="cs-CZ" dirty="0" smtClean="0"/>
              <a:t>_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ha_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5 </a:t>
            </a:r>
            <a:r>
              <a:rPr lang="cs-CZ" dirty="0" err="1" smtClean="0"/>
              <a:t>vě</a:t>
            </a:r>
            <a:r>
              <a:rPr lang="cs-CZ" dirty="0" smtClean="0"/>
              <a:t>_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pohá_ka</a:t>
            </a:r>
            <a:endParaRPr lang="cs-CZ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3272981" y="708652"/>
            <a:ext cx="2165989" cy="5232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n w="1905">
                  <a:solidFill>
                    <a:schemeClr val="tx1"/>
                  </a:solidFill>
                </a:ln>
                <a:solidFill>
                  <a:schemeClr val="accent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Kontrola</a:t>
            </a:r>
            <a:endParaRPr lang="cs-CZ" sz="2800" b="1" dirty="0">
              <a:ln w="1905">
                <a:solidFill>
                  <a:schemeClr val="tx1"/>
                </a:solidFill>
              </a:ln>
              <a:solidFill>
                <a:schemeClr val="accent1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C:\Documents and Settings\Jana\Local Settings\Temporary Internet Files\Content.IE5\Q3INFNSA\MC9004247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4410" y="194908"/>
            <a:ext cx="720878" cy="88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" name="Skupina 9"/>
          <p:cNvGrpSpPr/>
          <p:nvPr/>
        </p:nvGrpSpPr>
        <p:grpSpPr>
          <a:xfrm>
            <a:off x="5511637" y="2786185"/>
            <a:ext cx="821196" cy="821196"/>
            <a:chOff x="7524328" y="2965870"/>
            <a:chExt cx="821196" cy="821196"/>
          </a:xfrm>
        </p:grpSpPr>
        <p:pic>
          <p:nvPicPr>
            <p:cNvPr id="1027" name="Picture 3" descr="C:\Documents and Settings\Jana\Local Settings\Temporary Internet Files\Content.IE5\JT9KC8CS\MC900438018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7524328" y="2965870"/>
              <a:ext cx="821196" cy="8211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7765186" y="3134914"/>
              <a:ext cx="21642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n>
                    <a:solidFill>
                      <a:schemeClr val="tx1"/>
                    </a:solidFill>
                  </a:ln>
                  <a:solidFill>
                    <a:srgbClr val="FF0000"/>
                  </a:solidFill>
                </a:rPr>
                <a:t>d</a:t>
              </a:r>
              <a:endParaRPr lang="cs-CZ" b="1" dirty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5561230" y="3639510"/>
            <a:ext cx="821196" cy="821196"/>
            <a:chOff x="7524328" y="2965870"/>
            <a:chExt cx="821196" cy="821196"/>
          </a:xfrm>
        </p:grpSpPr>
        <p:pic>
          <p:nvPicPr>
            <p:cNvPr id="15" name="Picture 3" descr="C:\Documents and Settings\Jana\Local Settings\Temporary Internet Files\Content.IE5\JT9KC8CS\MC900438018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7524328" y="2965870"/>
              <a:ext cx="821196" cy="8211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7765186" y="3134914"/>
              <a:ext cx="21642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n>
                    <a:solidFill>
                      <a:schemeClr val="tx1"/>
                    </a:solidFill>
                  </a:ln>
                  <a:solidFill>
                    <a:srgbClr val="FF0000"/>
                  </a:solidFill>
                </a:rPr>
                <a:t>d</a:t>
              </a:r>
              <a:endParaRPr lang="cs-CZ" b="1" dirty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5506048" y="3196783"/>
            <a:ext cx="821196" cy="821196"/>
            <a:chOff x="7524328" y="2965870"/>
            <a:chExt cx="821196" cy="821196"/>
          </a:xfrm>
        </p:grpSpPr>
        <p:pic>
          <p:nvPicPr>
            <p:cNvPr id="18" name="Picture 3" descr="C:\Documents and Settings\Jana\Local Settings\Temporary Internet Files\Content.IE5\JT9KC8CS\MC900438018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7524328" y="2965870"/>
              <a:ext cx="821196" cy="8211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7765186" y="3134914"/>
              <a:ext cx="21642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n>
                    <a:solidFill>
                      <a:schemeClr val="tx1"/>
                    </a:solidFill>
                  </a:ln>
                  <a:solidFill>
                    <a:srgbClr val="FF0000"/>
                  </a:solidFill>
                </a:rPr>
                <a:t>d</a:t>
              </a:r>
              <a:endParaRPr lang="cs-CZ" b="1" dirty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5861468" y="5518489"/>
            <a:ext cx="821196" cy="821196"/>
            <a:chOff x="7524328" y="2965870"/>
            <a:chExt cx="821196" cy="821196"/>
          </a:xfrm>
        </p:grpSpPr>
        <p:pic>
          <p:nvPicPr>
            <p:cNvPr id="21" name="Picture 3" descr="C:\Documents and Settings\Jana\Local Settings\Temporary Internet Files\Content.IE5\JT9KC8CS\MC900438018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7524328" y="2965870"/>
              <a:ext cx="821196" cy="8211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7765186" y="3134914"/>
              <a:ext cx="21642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n>
                    <a:solidFill>
                      <a:schemeClr val="tx1"/>
                    </a:solidFill>
                  </a:ln>
                  <a:solidFill>
                    <a:srgbClr val="FF0000"/>
                  </a:solidFill>
                </a:rPr>
                <a:t>d</a:t>
              </a:r>
              <a:endParaRPr lang="cs-CZ" b="1" dirty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5581341" y="4748264"/>
            <a:ext cx="821196" cy="821196"/>
            <a:chOff x="7524328" y="2965870"/>
            <a:chExt cx="821196" cy="821196"/>
          </a:xfrm>
        </p:grpSpPr>
        <p:pic>
          <p:nvPicPr>
            <p:cNvPr id="24" name="Picture 3" descr="C:\Documents and Settings\Jana\Local Settings\Temporary Internet Files\Content.IE5\JT9KC8CS\MC900438018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7524328" y="2965870"/>
              <a:ext cx="821196" cy="8211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7765186" y="3134914"/>
              <a:ext cx="21642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n>
                    <a:solidFill>
                      <a:schemeClr val="tx1"/>
                    </a:solidFill>
                  </a:ln>
                  <a:solidFill>
                    <a:srgbClr val="FF0000"/>
                  </a:solidFill>
                </a:rPr>
                <a:t>d</a:t>
              </a:r>
              <a:endParaRPr lang="cs-CZ" b="1" dirty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5530172" y="4382751"/>
            <a:ext cx="821196" cy="821196"/>
            <a:chOff x="7524328" y="2965870"/>
            <a:chExt cx="821196" cy="821196"/>
          </a:xfrm>
        </p:grpSpPr>
        <p:pic>
          <p:nvPicPr>
            <p:cNvPr id="27" name="Picture 3" descr="C:\Documents and Settings\Jana\Local Settings\Temporary Internet Files\Content.IE5\JT9KC8CS\MC900438018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7524328" y="2965870"/>
              <a:ext cx="821196" cy="8211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TextovéPole 27"/>
            <p:cNvSpPr txBox="1"/>
            <p:nvPr/>
          </p:nvSpPr>
          <p:spPr>
            <a:xfrm>
              <a:off x="7765186" y="3134914"/>
              <a:ext cx="21642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n>
                    <a:solidFill>
                      <a:schemeClr val="tx1"/>
                    </a:solidFill>
                  </a:ln>
                  <a:solidFill>
                    <a:schemeClr val="accent1">
                      <a:lumMod val="60000"/>
                      <a:lumOff val="40000"/>
                    </a:schemeClr>
                  </a:solidFill>
                </a:rPr>
                <a:t>t</a:t>
              </a:r>
              <a:endParaRPr lang="cs-CZ" b="1" dirty="0">
                <a:ln>
                  <a:solidFill>
                    <a:schemeClr val="tx1"/>
                  </a:solidFill>
                </a:ln>
                <a:solidFill>
                  <a:schemeClr val="accent1">
                    <a:lumMod val="60000"/>
                    <a:lumOff val="40000"/>
                  </a:schemeClr>
                </a:solidFill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5713214" y="5133807"/>
            <a:ext cx="821196" cy="821196"/>
            <a:chOff x="7524328" y="2965870"/>
            <a:chExt cx="821196" cy="821196"/>
          </a:xfrm>
        </p:grpSpPr>
        <p:pic>
          <p:nvPicPr>
            <p:cNvPr id="30" name="Picture 3" descr="C:\Documents and Settings\Jana\Local Settings\Temporary Internet Files\Content.IE5\JT9KC8CS\MC900438018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7524328" y="2965870"/>
              <a:ext cx="821196" cy="8211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TextovéPole 30"/>
            <p:cNvSpPr txBox="1"/>
            <p:nvPr/>
          </p:nvSpPr>
          <p:spPr>
            <a:xfrm>
              <a:off x="7765186" y="3134914"/>
              <a:ext cx="21642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n>
                    <a:solidFill>
                      <a:schemeClr val="tx1"/>
                    </a:solidFill>
                  </a:ln>
                  <a:solidFill>
                    <a:schemeClr val="accent1">
                      <a:lumMod val="60000"/>
                      <a:lumOff val="40000"/>
                    </a:schemeClr>
                  </a:solidFill>
                </a:rPr>
                <a:t>t</a:t>
              </a:r>
              <a:endParaRPr lang="cs-CZ" b="1" dirty="0">
                <a:ln>
                  <a:solidFill>
                    <a:schemeClr val="tx1"/>
                  </a:solidFill>
                </a:ln>
                <a:solidFill>
                  <a:schemeClr val="accent1">
                    <a:lumMod val="60000"/>
                    <a:lumOff val="40000"/>
                  </a:schemeClr>
                </a:solidFill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5540717" y="4017979"/>
            <a:ext cx="821196" cy="821196"/>
            <a:chOff x="7524328" y="2965870"/>
            <a:chExt cx="821196" cy="821196"/>
          </a:xfrm>
        </p:grpSpPr>
        <p:pic>
          <p:nvPicPr>
            <p:cNvPr id="33" name="Picture 3" descr="C:\Documents and Settings\Jana\Local Settings\Temporary Internet Files\Content.IE5\JT9KC8CS\MC900438018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7524328" y="2965870"/>
              <a:ext cx="821196" cy="8211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TextovéPole 33"/>
            <p:cNvSpPr txBox="1"/>
            <p:nvPr/>
          </p:nvSpPr>
          <p:spPr>
            <a:xfrm>
              <a:off x="7765186" y="3134914"/>
              <a:ext cx="21642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n>
                    <a:solidFill>
                      <a:schemeClr val="tx1"/>
                    </a:solidFill>
                  </a:ln>
                  <a:solidFill>
                    <a:schemeClr val="accent1">
                      <a:lumMod val="60000"/>
                      <a:lumOff val="40000"/>
                    </a:schemeClr>
                  </a:solidFill>
                </a:rPr>
                <a:t>t</a:t>
              </a:r>
              <a:endParaRPr lang="cs-CZ" b="1" dirty="0">
                <a:ln>
                  <a:solidFill>
                    <a:schemeClr val="tx1"/>
                  </a:solidFill>
                </a:ln>
                <a:solidFill>
                  <a:schemeClr val="accent1">
                    <a:lumMod val="60000"/>
                    <a:lumOff val="40000"/>
                  </a:schemeClr>
                </a:solidFill>
              </a:endParaRPr>
            </a:p>
          </p:txBody>
        </p:sp>
      </p:grpSp>
      <p:sp>
        <p:nvSpPr>
          <p:cNvPr id="5" name="Obdélník 4"/>
          <p:cNvSpPr/>
          <p:nvPr/>
        </p:nvSpPr>
        <p:spPr>
          <a:xfrm>
            <a:off x="5203500" y="3025653"/>
            <a:ext cx="3465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d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5120392" y="3394985"/>
            <a:ext cx="3465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d</a:t>
            </a:r>
          </a:p>
        </p:txBody>
      </p:sp>
      <p:sp>
        <p:nvSpPr>
          <p:cNvPr id="36" name="Obdélník 35"/>
          <p:cNvSpPr/>
          <p:nvPr/>
        </p:nvSpPr>
        <p:spPr>
          <a:xfrm>
            <a:off x="5078149" y="3811048"/>
            <a:ext cx="3465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d</a:t>
            </a:r>
          </a:p>
        </p:txBody>
      </p:sp>
      <p:sp>
        <p:nvSpPr>
          <p:cNvPr id="37" name="Obdélník 36"/>
          <p:cNvSpPr/>
          <p:nvPr/>
        </p:nvSpPr>
        <p:spPr>
          <a:xfrm>
            <a:off x="5137052" y="4989604"/>
            <a:ext cx="3465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d</a:t>
            </a:r>
          </a:p>
        </p:txBody>
      </p:sp>
      <p:sp>
        <p:nvSpPr>
          <p:cNvPr id="38" name="Obdélník 37"/>
          <p:cNvSpPr/>
          <p:nvPr/>
        </p:nvSpPr>
        <p:spPr>
          <a:xfrm>
            <a:off x="5376928" y="5720584"/>
            <a:ext cx="3465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d</a:t>
            </a:r>
          </a:p>
        </p:txBody>
      </p:sp>
      <p:sp>
        <p:nvSpPr>
          <p:cNvPr id="39" name="Obdélník 38"/>
          <p:cNvSpPr/>
          <p:nvPr/>
        </p:nvSpPr>
        <p:spPr>
          <a:xfrm>
            <a:off x="5252435" y="4169730"/>
            <a:ext cx="2904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accent1">
                    <a:lumMod val="60000"/>
                    <a:lumOff val="40000"/>
                  </a:schemeClr>
                </a:solidFill>
              </a:rPr>
              <a:t>t</a:t>
            </a:r>
            <a:endParaRPr lang="cs-CZ" b="1" dirty="0">
              <a:ln>
                <a:solidFill>
                  <a:schemeClr val="tx1"/>
                </a:solidFill>
              </a:ln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5250253" y="4554998"/>
            <a:ext cx="2904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accent1">
                    <a:lumMod val="60000"/>
                    <a:lumOff val="40000"/>
                  </a:schemeClr>
                </a:solidFill>
              </a:rPr>
              <a:t>t</a:t>
            </a:r>
            <a:endParaRPr lang="cs-CZ" b="1" dirty="0">
              <a:ln>
                <a:solidFill>
                  <a:schemeClr val="tx1"/>
                </a:solidFill>
              </a:ln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5347973" y="5351252"/>
            <a:ext cx="2904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accent1">
                    <a:lumMod val="60000"/>
                    <a:lumOff val="40000"/>
                  </a:schemeClr>
                </a:solidFill>
              </a:rPr>
              <a:t>t</a:t>
            </a:r>
            <a:endParaRPr lang="cs-CZ" b="1" dirty="0">
              <a:ln>
                <a:solidFill>
                  <a:schemeClr val="tx1"/>
                </a:solidFill>
              </a:ln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7068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"/>
                            </p:stCondLst>
                            <p:childTnLst>
                              <p:par>
                                <p:cTn id="60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"/>
                            </p:stCondLst>
                            <p:childTnLst>
                              <p:par>
                                <p:cTn id="71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500"/>
                            </p:stCondLst>
                            <p:childTnLst>
                              <p:par>
                                <p:cTn id="82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500"/>
                            </p:stCondLst>
                            <p:childTnLst>
                              <p:par>
                                <p:cTn id="93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5" grpId="0"/>
      <p:bldP spid="36" grpId="0"/>
      <p:bldP spid="37" grpId="0"/>
      <p:bldP spid="38" grpId="0"/>
      <p:bldP spid="39" grpId="0"/>
      <p:bldP spid="40" grpId="0"/>
      <p:bldP spid="4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lumMod val="20000"/>
                <a:lumOff val="8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TextovéPole 42"/>
          <p:cNvSpPr txBox="1"/>
          <p:nvPr/>
        </p:nvSpPr>
        <p:spPr>
          <a:xfrm>
            <a:off x="1544633" y="116632"/>
            <a:ext cx="4988429" cy="1015663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Doplň </a:t>
            </a:r>
            <a:r>
              <a:rPr lang="cs-CZ" sz="2000" b="1" dirty="0" smtClean="0">
                <a:ln w="1905">
                  <a:solidFill>
                    <a:schemeClr val="tx1"/>
                  </a:solidFill>
                </a:ln>
                <a:solidFill>
                  <a:schemeClr val="accent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</a:t>
            </a:r>
            <a:r>
              <a:rPr lang="cs-CZ" sz="2000" dirty="0" smtClean="0">
                <a:ln>
                  <a:solidFill>
                    <a:schemeClr val="tx1"/>
                  </a:solidFill>
                </a:ln>
                <a:solidFill>
                  <a:schemeClr val="accent1"/>
                </a:solidFill>
              </a:rPr>
              <a:t> </a:t>
            </a:r>
            <a:r>
              <a:rPr lang="cs-CZ" sz="2000" dirty="0" smtClean="0"/>
              <a:t>nebo </a:t>
            </a:r>
            <a:r>
              <a:rPr lang="cs-CZ" sz="2000" b="1" dirty="0" smtClean="0">
                <a:ln w="1905">
                  <a:solidFill>
                    <a:schemeClr val="tx1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</a:t>
            </a:r>
          </a:p>
          <a:p>
            <a:pPr algn="ctr"/>
            <a:r>
              <a:rPr lang="cs-CZ" sz="2000" dirty="0" smtClean="0">
                <a:ln w="1905">
                  <a:noFill/>
                </a:ln>
                <a:solidFill>
                  <a:schemeClr val="tx1"/>
                </a:solidFill>
              </a:rPr>
              <a:t>a zdůvodni. Správnost řešení si ověř kliknutím na míče s doplněným </a:t>
            </a:r>
            <a:r>
              <a:rPr lang="cs-CZ" sz="2000" b="1" dirty="0" smtClean="0">
                <a:ln w="1905">
                  <a:solidFill>
                    <a:schemeClr val="tx1"/>
                  </a:solidFill>
                </a:ln>
                <a:solidFill>
                  <a:schemeClr val="accent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</a:t>
            </a:r>
            <a:r>
              <a:rPr lang="cs-CZ" sz="2000" dirty="0" smtClean="0">
                <a:ln w="1905">
                  <a:noFill/>
                </a:ln>
                <a:solidFill>
                  <a:schemeClr val="tx1"/>
                </a:solidFill>
              </a:rPr>
              <a:t>.</a:t>
            </a:r>
            <a:endParaRPr lang="cs-CZ" sz="2000" dirty="0">
              <a:ln w="1905">
                <a:noFill/>
              </a:ln>
              <a:solidFill>
                <a:schemeClr val="tx1"/>
              </a:solidFill>
            </a:endParaRPr>
          </a:p>
        </p:txBody>
      </p:sp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290" y="976748"/>
            <a:ext cx="2506980" cy="23469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1" name="Skupina 10"/>
          <p:cNvGrpSpPr/>
          <p:nvPr/>
        </p:nvGrpSpPr>
        <p:grpSpPr>
          <a:xfrm>
            <a:off x="1995706" y="5464549"/>
            <a:ext cx="1120140" cy="1186815"/>
            <a:chOff x="1331640" y="1772815"/>
            <a:chExt cx="1120140" cy="1186815"/>
          </a:xfrm>
        </p:grpSpPr>
        <p:pic>
          <p:nvPicPr>
            <p:cNvPr id="12" name="Picture 6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0" b="100000" l="0" r="9881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31640" y="1772815"/>
              <a:ext cx="1120140" cy="118681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1619672" y="2248994"/>
              <a:ext cx="64807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err="1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vě</a:t>
              </a:r>
              <a:r>
                <a:rPr lang="cs-CZ" dirty="0" smtClean="0">
                  <a:solidFill>
                    <a:schemeClr val="bg1"/>
                  </a:solidFill>
                </a:rPr>
                <a:t>_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4644008" y="5464548"/>
            <a:ext cx="1120140" cy="1186815"/>
            <a:chOff x="1331640" y="1772815"/>
            <a:chExt cx="1120140" cy="1186815"/>
          </a:xfrm>
        </p:grpSpPr>
        <p:pic>
          <p:nvPicPr>
            <p:cNvPr id="18" name="Picture 6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0" b="100000" l="0" r="9881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31640" y="1772815"/>
              <a:ext cx="1120140" cy="118681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1543648" y="2263840"/>
              <a:ext cx="9041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err="1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nů_ky</a:t>
              </a:r>
              <a:endParaRPr lang="cs-CZ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4083938" y="3970063"/>
            <a:ext cx="1120140" cy="1186815"/>
            <a:chOff x="4083938" y="3970063"/>
            <a:chExt cx="1120140" cy="1186815"/>
          </a:xfrm>
        </p:grpSpPr>
        <p:pic>
          <p:nvPicPr>
            <p:cNvPr id="21" name="Picture 6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0" b="100000" l="0" r="9881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83938" y="3970063"/>
              <a:ext cx="1120140" cy="118681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8" name="TextovéPole 27"/>
            <p:cNvSpPr txBox="1"/>
            <p:nvPr/>
          </p:nvSpPr>
          <p:spPr>
            <a:xfrm>
              <a:off x="4335070" y="4502167"/>
              <a:ext cx="64807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err="1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nů</a:t>
              </a:r>
              <a:r>
                <a:rPr lang="cs-CZ" dirty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_</a:t>
              </a: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2632938" y="4280392"/>
            <a:ext cx="1120140" cy="1186815"/>
            <a:chOff x="1331640" y="1772815"/>
            <a:chExt cx="1120140" cy="1186815"/>
          </a:xfrm>
        </p:grpSpPr>
        <p:pic>
          <p:nvPicPr>
            <p:cNvPr id="30" name="Picture 6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0" b="100000" l="0" r="9881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31640" y="1772815"/>
              <a:ext cx="1120140" cy="118681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1" name="TextovéPole 30"/>
            <p:cNvSpPr txBox="1"/>
            <p:nvPr/>
          </p:nvSpPr>
          <p:spPr>
            <a:xfrm>
              <a:off x="1619672" y="2299174"/>
              <a:ext cx="64807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err="1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bě</a:t>
              </a:r>
              <a:r>
                <a:rPr lang="cs-CZ" dirty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_</a:t>
              </a:r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2632938" y="3093577"/>
            <a:ext cx="1120140" cy="1186815"/>
            <a:chOff x="1215596" y="3652106"/>
            <a:chExt cx="1120140" cy="1186815"/>
          </a:xfrm>
        </p:grpSpPr>
        <p:pic>
          <p:nvPicPr>
            <p:cNvPr id="38" name="Picture 6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0" b="100000" l="0" r="9881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15596" y="3652106"/>
              <a:ext cx="1120140" cy="118681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9" name="TextovéPole 38"/>
            <p:cNvSpPr txBox="1"/>
            <p:nvPr/>
          </p:nvSpPr>
          <p:spPr>
            <a:xfrm>
              <a:off x="1346326" y="4194138"/>
              <a:ext cx="98941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err="1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kní_ka</a:t>
              </a:r>
              <a:endParaRPr lang="cs-CZ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endParaRPr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5200062" y="3315352"/>
            <a:ext cx="1120140" cy="1186815"/>
            <a:chOff x="1215596" y="3652106"/>
            <a:chExt cx="1120140" cy="1186815"/>
          </a:xfrm>
        </p:grpSpPr>
        <p:pic>
          <p:nvPicPr>
            <p:cNvPr id="41" name="Picture 6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0" b="100000" l="0" r="9881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15596" y="3652106"/>
              <a:ext cx="1120140" cy="118681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2" name="TextovéPole 41"/>
            <p:cNvSpPr txBox="1"/>
            <p:nvPr/>
          </p:nvSpPr>
          <p:spPr>
            <a:xfrm>
              <a:off x="1346326" y="4194138"/>
              <a:ext cx="98941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err="1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tu_ka</a:t>
              </a:r>
              <a:endParaRPr lang="cs-CZ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5330719" y="4398009"/>
            <a:ext cx="1120140" cy="1186815"/>
            <a:chOff x="1331640" y="1705767"/>
            <a:chExt cx="1120140" cy="1186815"/>
          </a:xfrm>
        </p:grpSpPr>
        <p:pic>
          <p:nvPicPr>
            <p:cNvPr id="24" name="Picture 6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0" b="100000" l="0" r="9881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31640" y="1705767"/>
              <a:ext cx="1120140" cy="118681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1575888" y="2181557"/>
              <a:ext cx="86409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err="1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ko</a:t>
              </a:r>
              <a:r>
                <a:rPr lang="cs-CZ" dirty="0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_</a:t>
              </a:r>
              <a:endParaRPr lang="cs-CZ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endParaRP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836854" y="5031858"/>
            <a:ext cx="1120140" cy="1186815"/>
            <a:chOff x="836854" y="5031858"/>
            <a:chExt cx="1120140" cy="1186815"/>
          </a:xfrm>
        </p:grpSpPr>
        <p:pic>
          <p:nvPicPr>
            <p:cNvPr id="15" name="Picture 6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0" b="100000" l="0" r="9881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36854" y="5031858"/>
              <a:ext cx="1120140" cy="118681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2" name="TextovéPole 31"/>
            <p:cNvSpPr txBox="1"/>
            <p:nvPr/>
          </p:nvSpPr>
          <p:spPr>
            <a:xfrm>
              <a:off x="964876" y="5546831"/>
              <a:ext cx="86409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err="1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li_ka</a:t>
              </a:r>
              <a:endParaRPr lang="cs-CZ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endParaRPr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3478778" y="5138090"/>
            <a:ext cx="1180328" cy="1186815"/>
            <a:chOff x="1331640" y="1772815"/>
            <a:chExt cx="1180328" cy="1186815"/>
          </a:xfrm>
        </p:grpSpPr>
        <p:pic>
          <p:nvPicPr>
            <p:cNvPr id="6150" name="Picture 6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0" b="100000" l="0" r="9881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31640" y="1772815"/>
              <a:ext cx="1120140" cy="118681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1482092" y="2259990"/>
              <a:ext cx="102987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err="1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pu_ka</a:t>
              </a:r>
              <a:endParaRPr lang="cs-CZ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1161420" y="3684684"/>
            <a:ext cx="1120140" cy="1186815"/>
            <a:chOff x="1215596" y="3652106"/>
            <a:chExt cx="1120140" cy="1186815"/>
          </a:xfrm>
        </p:grpSpPr>
        <p:grpSp>
          <p:nvGrpSpPr>
            <p:cNvPr id="5" name="Skupina 4"/>
            <p:cNvGrpSpPr/>
            <p:nvPr/>
          </p:nvGrpSpPr>
          <p:grpSpPr>
            <a:xfrm>
              <a:off x="1215596" y="3652106"/>
              <a:ext cx="1120140" cy="1186815"/>
              <a:chOff x="1215596" y="3652106"/>
              <a:chExt cx="1120140" cy="1186815"/>
            </a:xfrm>
          </p:grpSpPr>
          <p:sp>
            <p:nvSpPr>
              <p:cNvPr id="22" name="TextovéPole 21"/>
              <p:cNvSpPr txBox="1"/>
              <p:nvPr/>
            </p:nvSpPr>
            <p:spPr>
              <a:xfrm>
                <a:off x="1396924" y="4194138"/>
                <a:ext cx="80808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dirty="0" smtClean="0">
                    <a:ln>
                      <a:solidFill>
                        <a:schemeClr val="bg1"/>
                      </a:solidFill>
                    </a:ln>
                    <a:solidFill>
                      <a:schemeClr val="bg1"/>
                    </a:solidFill>
                  </a:rPr>
                  <a:t>my</a:t>
                </a:r>
                <a:r>
                  <a:rPr lang="cs-CZ" dirty="0" smtClean="0">
                    <a:solidFill>
                      <a:schemeClr val="bg1"/>
                    </a:solidFill>
                  </a:rPr>
                  <a:t>_</a:t>
                </a:r>
                <a:endParaRPr lang="cs-CZ" dirty="0">
                  <a:solidFill>
                    <a:schemeClr val="bg1"/>
                  </a:solidFill>
                </a:endParaRPr>
              </a:p>
            </p:txBody>
          </p:sp>
          <p:pic>
            <p:nvPicPr>
              <p:cNvPr id="27" name="Picture 6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backgroundRemoval t="0" b="100000" l="0" r="9881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215596" y="3652106"/>
                <a:ext cx="1120140" cy="118681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8" name="Obdélník 7"/>
            <p:cNvSpPr/>
            <p:nvPr/>
          </p:nvSpPr>
          <p:spPr>
            <a:xfrm>
              <a:off x="1483685" y="4132835"/>
              <a:ext cx="690574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 smtClean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</a:rPr>
                <a:t>my_</a:t>
              </a:r>
              <a:endParaRPr lang="cs-CZ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506515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458 0.02313 C 0.01649 0.01434 0.01823 0.00463 0.01962 -0.0044 C 0.01979 -0.01596 0.01962 -0.02568 0.02205 -0.03655 C 0.02222 -0.05251 0.02344 -0.06616 0.02378 -0.08189 C 0.0243 -0.09415 0.02361 -0.10687 0.02604 -0.1189 C 0.02743 -0.13949 0.02517 -0.12144 0.03212 -0.14666 C 0.03385 -0.15313 0.03732 -0.16655 0.03732 -0.16632 C 0.03871 -0.18182 0.04618 -0.20426 0.05104 -0.21883 C 0.05173 -0.22114 0.05347 -0.22299 0.05434 -0.22531 C 0.05642 -0.23016 0.05833 -0.23502 0.05989 -0.24034 C 0.07587 -0.29771 0.0868 -0.35832 0.11232 -0.40967 C 0.11771 -0.42077 0.11962 -0.43211 0.12795 -0.4409 C 0.13559 -0.45917 0.14479 -0.4756 0.15347 -0.49294 C 0.15781 -0.50127 0.1618 -0.51053 0.16719 -0.51793 C 0.1783 -0.53296 0.19028 -0.54615 0.20295 -0.55887 C 0.20937 -0.56535 0.2151 -0.57414 0.22135 -0.58085 C 0.23403 -0.59449 0.24635 -0.60745 0.25833 -0.62225 C 0.26076 -0.62549 0.26371 -0.62804 0.26649 -0.63081 C 0.26944 -0.63382 0.27569 -0.63937 0.27569 -0.63914 C 0.27934 -0.64747 0.28507 -0.64539 0.29097 -0.65024 C 0.30625 -0.66297 0.32396 -0.67661 0.34166 -0.68263 C 0.34809 -0.68679 0.35364 -0.69072 0.36059 -0.69373 C 0.36875 -0.7016 0.35746 -0.69188 0.371 -0.69905 C 0.37239 -0.69998 0.37326 -0.70183 0.37465 -0.70252 C 0.38281 -0.70807 0.39444 -0.709 0.4033 -0.71108 C 0.40972 -0.7127 0.41597 -0.71548 0.42222 -0.71733 C 0.4401 -0.72681 0.45781 -0.72218 0.47743 -0.72265 C 0.48993 -0.71802 0.48246 -0.7201 0.50069 -0.71941 C 0.51215 -0.71594 0.51805 -0.71548 0.5309 -0.71524 C 0.53455 -0.71386 0.53871 -0.71363 0.54201 -0.71108 C 0.54305 -0.71016 0.54444 -0.709 0.54566 -0.7083 C 0.55069 -0.70599 0.55121 -0.7083 0.55538 -0.70576 C 0.56736 -0.69859 0.57899 -0.69072 0.59132 -0.68425 C 0.60503 -0.67685 0.62118 -0.67037 0.63333 -0.65811 C 0.6368 -0.65464 0.64045 -0.65163 0.6434 -0.64747 C 0.64878 -0.6403 0.65104 -0.63104 0.65746 -0.62595 C 0.66232 -0.61763 0.66562 -0.61115 0.66823 -0.60097 C 0.66944 -0.59635 0.67222 -0.58663 0.67222 -0.5864 C 0.67257 -0.56951 0.67309 -0.55239 0.67309 -0.53528 C 0.67309 -0.52348 0.66614 -0.5288 0.66684 -0.514 " pathEditMode="relative" rAng="-179138" ptsTypes="fffffffffffffffffffffffffffffffffffffffA">
                                      <p:cBhvr>
                                        <p:cTn id="6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569" y="-38284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9"/>
                                            </p:cond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8 -0.06269 C 0.00121 -0.11312 0.00243 -0.16146 0.0118 -0.21004 C 0.01562 -0.23017 0.01493 -0.25191 0.02031 -0.2718 C 0.0217 -0.28753 0.02239 -0.30396 0.02621 -0.31899 C 0.02847 -0.34351 0.03211 -0.38608 0.04444 -0.40528 C 0.04513 -0.4099 0.04531 -0.41453 0.0467 -0.41869 C 0.04739 -0.42101 0.04965 -0.42239 0.05034 -0.42494 C 0.05121 -0.42748 0.05069 -0.43072 0.05156 -0.4335 C 0.05937 -0.46033 0.06944 -0.48624 0.07812 -0.51284 C 0.08454 -0.53135 0.08836 -0.55355 0.09756 -0.57021 C 0.10017 -0.58547 0.10972 -0.61462 0.11684 -0.62758 C 0.11718 -0.63035 0.11718 -0.63359 0.11805 -0.63637 C 0.11927 -0.6403 0.12291 -0.64793 0.12291 -0.6477 C 0.12691 -0.66783 0.13541 -0.68471 0.14687 -0.69952 C 0.15173 -0.71733 0.17152 -0.72889 0.18559 -0.73352 C 0.19236 -0.73884 0.20902 -0.74231 0.21701 -0.74324 C 0.22986 -0.743 0.2427 -0.74324 0.25572 -0.74231 C 0.26319 -0.74185 0.27031 -0.73815 0.27743 -0.7363 C 0.28611 -0.73398 0.29513 -0.73306 0.30399 -0.7319 C 0.31631 -0.72681 0.3335 -0.71687 0.34392 -0.70692 C 0.34687 -0.70391 0.3493 -0.70044 0.35225 -0.6979 C 0.35625 -0.69466 0.36076 -0.69211 0.36441 -0.68772 C 0.37066 -0.68101 0.37621 -0.67384 0.38246 -0.66713 C 0.38663 -0.66274 0.38941 -0.65718 0.39322 -0.65233 C 0.39548 -0.64423 0.40138 -0.63891 0.40538 -0.63197 C 0.40711 -0.62457 0.40763 -0.61717 0.40885 -0.60976 C 0.4085 -0.6019 0.40937 -0.5938 0.40763 -0.5864 C 0.40746 -0.58594 0.40191 -0.5753 0.40052 -0.57298 C 0.39774 -0.56789 0.39479 -0.56003 0.39322 -0.55378 C 0.39201 -0.5325 0.39704 -0.5362 0.38958 -0.53181 " pathEditMode="relative" rAng="0" ptsTypes="fffffffffffffffffffffffffffffA">
                                      <p:cBhvr>
                                        <p:cTn id="6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469" y="-34027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64"/>
                                            </p:cond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642 -2.72727E-6 C -0.0125 -0.00647 -0.02135 -0.01897 -0.02864 -0.02267 C -0.03507 -0.02961 -0.04201 -0.03701 -0.04774 -0.0451 C -0.05469 -0.05505 -0.06354 -0.07587 -0.0691 -0.08836 C -0.0743 -0.10016 -0.07604 -0.11473 -0.08038 -0.12699 C -0.08073 -0.13185 -0.0809 -0.13671 -0.0816 -0.14133 C -0.08194 -0.14411 -0.08333 -0.14665 -0.08368 -0.14943 C -0.08628 -0.17025 -0.08733 -0.19246 -0.08924 -0.21351 C -0.08854 -0.23294 -0.0908 -0.31459 -0.08264 -0.3516 C -0.07986 -0.38237 -0.06892 -0.40735 -0.06024 -0.43511 C -0.05174 -0.46148 -0.04479 -0.48878 -0.03437 -0.51376 C -0.02847 -0.52741 -0.02101 -0.53851 -0.01406 -0.55077 C -0.00816 -0.56118 -0.00417 -0.57159 0.00261 -0.58131 C 0.0092 -0.59056 0.01667 -0.59634 0.02396 -0.60374 C 0.03472 -0.61462 0.0441 -0.62757 0.05538 -0.63729 C 0.06354 -0.64446 0.06979 -0.65625 0.07778 -0.66319 C 0.08333 -0.66805 0.09236 -0.67268 0.09792 -0.67592 C 0.10486 -0.67985 0.1099 -0.68633 0.11701 -0.68887 C 0.12274 -0.68841 0.1283 -0.68864 0.13386 -0.68725 C 0.13837 -0.68609 0.14601 -0.67291 0.14844 -0.66944 C 0.15521 -0.65972 0.16615 -0.63867 0.16979 -0.62618 C 0.17292 -0.61485 0.17413 -0.6012 0.17865 -0.59079 C 0.18646 -0.54684 0.18316 -0.49803 0.18316 -0.45269 " pathEditMode="relative" rAng="0" ptsTypes="ffffffffffffffffffffffA">
                                      <p:cBhvr>
                                        <p:cTn id="7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417" y="-34444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69"/>
                                            </p:cond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69 -0.07125 C 0.00556 -0.1115 0.0099 -0.15406 0.01823 -0.19338 C 0.02066 -0.20403 0.025 -0.21189 0.0283 -0.22161 C 0.03664 -0.24451 0.0415 -0.26995 0.05 -0.29239 C 0.05139 -0.29678 0.054 -0.30002 0.05573 -0.30396 C 0.06823 -0.33518 0.07483 -0.36942 0.0875 -0.40042 C 0.09167 -0.41036 0.09619 -0.42054 0.10105 -0.43003 C 0.10452 -0.4372 0.1099 -0.44344 0.1125 -0.45131 C 0.11667 -0.46403 0.12466 -0.47467 0.13178 -0.48531 C 0.14289 -0.50197 0.15122 -0.5251 0.16806 -0.53389 C 0.18299 -0.55263 0.16754 -0.53505 0.18056 -0.54499 C 0.18664 -0.54939 0.18976 -0.55702 0.19636 -0.56049 C 0.20139 -0.5635 0.20712 -0.56512 0.21216 -0.56743 C 0.22362 -0.57252 0.23473 -0.579 0.24636 -0.58339 C 0.2665 -0.5901 0.28803 -0.59334 0.30869 -0.59588 C 0.32778 -0.60398 0.35 -0.60514 0.37014 -0.60861 C 0.41059 -0.60768 0.41233 -0.60953 0.4382 -0.60305 C 0.44375 -0.59935 0.45209 -0.59288 0.45869 -0.5901 C 0.46233 -0.58663 0.46702 -0.58223 0.47119 -0.579 C 0.47379 -0.57668 0.47744 -0.57668 0.48021 -0.5746 C 0.49514 -0.56396 0.4757 -0.57622 0.4882 -0.56627 C 0.49514 -0.56049 0.50382 -0.5561 0.51094 -0.55031 C 0.51997 -0.54337 0.52917 -0.53505 0.53681 -0.52626 C 0.5448 -0.5177 0.55122 -0.50706 0.55851 -0.49803 C 0.5632 -0.49225 0.56268 -0.49595 0.5665 -0.48971 C 0.57275 -0.47907 0.57987 -0.46912 0.58577 -0.45848 C 0.5875 -0.45524 0.58837 -0.45154 0.59028 -0.44853 C 0.59462 -0.4409 0.60053 -0.43419 0.60504 -0.42725 C 0.61146 -0.41753 0.61563 -0.40342 0.61875 -0.39186 C 0.62101 -0.38353 0.62292 -0.37474 0.62448 -0.36618 C 0.62553 -0.36109 0.62674 -0.35068 0.62674 -0.35045 C 0.62518 -0.34513 0.62553 -0.34791 0.62553 -0.34212 " pathEditMode="relative" rAng="0" ptsTypes="fffffffffffffffffffffffffffffffA">
                                      <p:cBhvr>
                                        <p:cTn id="7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094" y="-26926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74"/>
                                            </p:cond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53000" b="-5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131840" y="239940"/>
            <a:ext cx="3024336" cy="830997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Doplň </a:t>
            </a:r>
            <a:r>
              <a:rPr lang="cs-CZ" sz="2400" b="1" dirty="0" smtClean="0">
                <a:ln w="1905">
                  <a:solidFill>
                    <a:schemeClr val="tx1"/>
                  </a:solidFill>
                </a:ln>
                <a:solidFill>
                  <a:schemeClr val="accent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accent1"/>
                </a:solidFill>
              </a:rPr>
              <a:t> </a:t>
            </a:r>
            <a:r>
              <a:rPr lang="cs-CZ" sz="2400" dirty="0" smtClean="0"/>
              <a:t>nebo </a:t>
            </a:r>
            <a:r>
              <a:rPr lang="cs-CZ" sz="2400" b="1" dirty="0" smtClean="0">
                <a:ln w="1905">
                  <a:solidFill>
                    <a:schemeClr val="tx1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</a:p>
          <a:p>
            <a:pPr algn="ctr"/>
            <a:r>
              <a:rPr lang="cs-CZ" sz="2400" dirty="0" smtClean="0">
                <a:ln w="1905">
                  <a:noFill/>
                </a:ln>
                <a:solidFill>
                  <a:schemeClr val="tx1"/>
                </a:solidFill>
              </a:rPr>
              <a:t>a zdůvodni</a:t>
            </a:r>
            <a:endParaRPr lang="cs-CZ" sz="2400" dirty="0">
              <a:ln w="1905">
                <a:noFill/>
              </a:ln>
              <a:solidFill>
                <a:schemeClr val="tx1"/>
              </a:solidFill>
            </a:endParaRPr>
          </a:p>
        </p:txBody>
      </p:sp>
      <p:pic>
        <p:nvPicPr>
          <p:cNvPr id="3074" name="Picture 2" descr="C:\Documents and Settings\Jana\Local Settings\Temporary Internet Files\Content.IE5\Q5ETBU05\MC900083886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760512"/>
            <a:ext cx="7848872" cy="5818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243246" y="2276872"/>
            <a:ext cx="129614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err="1" smtClean="0"/>
              <a:t>ry_ka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zu</a:t>
            </a:r>
            <a:r>
              <a:rPr lang="cs-CZ" dirty="0" smtClean="0"/>
              <a:t>_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chlu</a:t>
            </a:r>
            <a:r>
              <a:rPr lang="cs-CZ" dirty="0" smtClean="0"/>
              <a:t>_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holu</a:t>
            </a:r>
            <a:r>
              <a:rPr lang="cs-CZ" dirty="0" smtClean="0"/>
              <a:t>_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so_ka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skořá_ka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hři</a:t>
            </a:r>
            <a:r>
              <a:rPr lang="cs-CZ" dirty="0" smtClean="0"/>
              <a:t>_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chla_ci</a:t>
            </a:r>
            <a:endParaRPr lang="cs-CZ" dirty="0" smtClean="0"/>
          </a:p>
        </p:txBody>
      </p:sp>
      <p:pic>
        <p:nvPicPr>
          <p:cNvPr id="14" name="Picture 2" descr="C:\Documents and Settings\Jana\Local Settings\Temporary Internet Files\Content.IE5\Q5ETBU05\MC900083886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19" t="64943" r="90161" b="28051"/>
          <a:stretch/>
        </p:blipFill>
        <p:spPr bwMode="auto">
          <a:xfrm>
            <a:off x="781662" y="4538948"/>
            <a:ext cx="386126" cy="407625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516216" y="5231527"/>
            <a:ext cx="1962470" cy="92333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pro kontrolu klikni rybičce na oko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505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53000" b="-5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395536" y="760512"/>
            <a:ext cx="7848872" cy="5818204"/>
            <a:chOff x="395536" y="760512"/>
            <a:chExt cx="7848872" cy="5818204"/>
          </a:xfrm>
        </p:grpSpPr>
        <p:pic>
          <p:nvPicPr>
            <p:cNvPr id="3074" name="Picture 2" descr="C:\Documents and Settings\Jana\Local Settings\Temporary Internet Files\Content.IE5\Q5ETBU05\MC900083886[1].wmf"/>
            <p:cNvPicPr>
              <a:picLocks noChangeAspect="1" noChangeArrowheads="1"/>
            </p:cNvPicPr>
            <p:nvPr/>
          </p:nvPicPr>
          <p:blipFill>
            <a:blip r:embed="rId3" cstate="print">
              <a:duotone>
                <a:schemeClr val="accent5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536" y="760512"/>
              <a:ext cx="7848872" cy="58182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3200973" y="2348880"/>
              <a:ext cx="1584176" cy="34163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cs-CZ" dirty="0" smtClean="0"/>
                <a:t>ry</a:t>
              </a:r>
              <a:r>
                <a:rPr lang="cs-CZ" b="1" dirty="0" smtClean="0">
                  <a:ln w="1905">
                    <a:solidFill>
                      <a:schemeClr val="tx1"/>
                    </a:solidFill>
                  </a:ln>
                  <a:solidFill>
                    <a:srgbClr val="FF000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b</a:t>
              </a:r>
              <a:r>
                <a:rPr lang="cs-CZ" dirty="0" smtClean="0"/>
                <a:t>ka</a:t>
              </a:r>
            </a:p>
            <a:p>
              <a:pPr>
                <a:lnSpc>
                  <a:spcPct val="150000"/>
                </a:lnSpc>
              </a:pPr>
              <a:r>
                <a:rPr lang="cs-CZ" dirty="0" smtClean="0"/>
                <a:t>zu</a:t>
              </a:r>
              <a:r>
                <a:rPr lang="cs-CZ" b="1" dirty="0" smtClean="0">
                  <a:ln w="1905">
                    <a:solidFill>
                      <a:schemeClr val="tx1"/>
                    </a:solidFill>
                  </a:ln>
                  <a:solidFill>
                    <a:srgbClr val="FF000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b</a:t>
              </a:r>
              <a:endParaRPr lang="cs-CZ" dirty="0" smtClean="0">
                <a:solidFill>
                  <a:srgbClr val="FF0000"/>
                </a:solidFill>
              </a:endParaRPr>
            </a:p>
            <a:p>
              <a:pPr>
                <a:lnSpc>
                  <a:spcPct val="150000"/>
                </a:lnSpc>
              </a:pPr>
              <a:r>
                <a:rPr lang="cs-CZ" dirty="0" smtClean="0"/>
                <a:t>chlu</a:t>
              </a:r>
              <a:r>
                <a:rPr lang="cs-CZ" b="1" dirty="0" smtClean="0">
                  <a:ln w="1905">
                    <a:solidFill>
                      <a:schemeClr val="tx1"/>
                    </a:solidFill>
                  </a:ln>
                  <a:solidFill>
                    <a:schemeClr val="accent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p</a:t>
              </a:r>
            </a:p>
            <a:p>
              <a:pPr>
                <a:lnSpc>
                  <a:spcPct val="150000"/>
                </a:lnSpc>
              </a:pPr>
              <a:r>
                <a:rPr lang="cs-CZ" dirty="0" smtClean="0"/>
                <a:t>holu</a:t>
              </a:r>
              <a:r>
                <a:rPr lang="cs-CZ" b="1" dirty="0" smtClean="0">
                  <a:ln w="1905">
                    <a:solidFill>
                      <a:schemeClr val="tx1"/>
                    </a:solidFill>
                  </a:ln>
                  <a:solidFill>
                    <a:srgbClr val="FF000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b</a:t>
              </a:r>
              <a:endParaRPr lang="cs-CZ" b="1" dirty="0">
                <a:ln w="1905">
                  <a:solidFill>
                    <a:schemeClr val="tx1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  <a:p>
              <a:pPr>
                <a:lnSpc>
                  <a:spcPct val="150000"/>
                </a:lnSpc>
              </a:pPr>
              <a:r>
                <a:rPr lang="cs-CZ" dirty="0" smtClean="0"/>
                <a:t>so</a:t>
              </a:r>
              <a:r>
                <a:rPr lang="cs-CZ" b="1" dirty="0">
                  <a:ln w="1905">
                    <a:solidFill>
                      <a:schemeClr val="tx1"/>
                    </a:solidFill>
                  </a:ln>
                  <a:solidFill>
                    <a:schemeClr val="accent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p</a:t>
              </a:r>
              <a:r>
                <a:rPr lang="cs-CZ" dirty="0" smtClean="0"/>
                <a:t>ka</a:t>
              </a:r>
            </a:p>
            <a:p>
              <a:pPr>
                <a:lnSpc>
                  <a:spcPct val="150000"/>
                </a:lnSpc>
              </a:pPr>
              <a:r>
                <a:rPr lang="cs-CZ" dirty="0" smtClean="0"/>
                <a:t>skořá</a:t>
              </a:r>
              <a:r>
                <a:rPr lang="cs-CZ" b="1" dirty="0">
                  <a:ln w="1905">
                    <a:solidFill>
                      <a:schemeClr val="tx1"/>
                    </a:solidFill>
                  </a:ln>
                  <a:solidFill>
                    <a:schemeClr val="accent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p</a:t>
              </a:r>
              <a:r>
                <a:rPr lang="cs-CZ" dirty="0" smtClean="0"/>
                <a:t>ka</a:t>
              </a:r>
              <a:endParaRPr lang="cs-CZ" dirty="0"/>
            </a:p>
            <a:p>
              <a:pPr>
                <a:lnSpc>
                  <a:spcPct val="150000"/>
                </a:lnSpc>
              </a:pPr>
              <a:r>
                <a:rPr lang="cs-CZ" dirty="0" smtClean="0"/>
                <a:t>hři</a:t>
              </a:r>
              <a:r>
                <a:rPr lang="cs-CZ" b="1" dirty="0" smtClean="0">
                  <a:ln w="1905">
                    <a:solidFill>
                      <a:schemeClr val="tx1"/>
                    </a:solidFill>
                  </a:ln>
                  <a:solidFill>
                    <a:srgbClr val="FF000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b</a:t>
              </a:r>
              <a:endParaRPr lang="cs-CZ" b="1" dirty="0">
                <a:ln w="1905">
                  <a:solidFill>
                    <a:schemeClr val="tx1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  <a:p>
              <a:pPr>
                <a:lnSpc>
                  <a:spcPct val="150000"/>
                </a:lnSpc>
              </a:pPr>
              <a:r>
                <a:rPr lang="cs-CZ" dirty="0" smtClean="0"/>
                <a:t>chla</a:t>
              </a:r>
              <a:r>
                <a:rPr lang="cs-CZ" b="1" dirty="0">
                  <a:ln w="1905">
                    <a:solidFill>
                      <a:schemeClr val="tx1"/>
                    </a:solidFill>
                  </a:ln>
                  <a:solidFill>
                    <a:schemeClr val="accent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p</a:t>
              </a:r>
              <a:r>
                <a:rPr lang="cs-CZ" dirty="0" smtClean="0"/>
                <a:t>ci</a:t>
              </a:r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3200973" y="251881"/>
            <a:ext cx="2165989" cy="5232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n w="1905">
                  <a:solidFill>
                    <a:schemeClr val="tx1"/>
                  </a:solidFill>
                </a:ln>
                <a:solidFill>
                  <a:schemeClr val="accent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Kontrola</a:t>
            </a:r>
            <a:endParaRPr lang="cs-CZ" sz="2800" b="1" dirty="0">
              <a:ln w="1905">
                <a:solidFill>
                  <a:schemeClr val="tx1"/>
                </a:solidFill>
              </a:ln>
              <a:solidFill>
                <a:schemeClr val="accent1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54723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75656" y="404664"/>
            <a:ext cx="6696744" cy="707886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Doplň </a:t>
            </a:r>
            <a:r>
              <a:rPr lang="cs-CZ" sz="2000" b="1" dirty="0" smtClean="0">
                <a:ln w="1905">
                  <a:solidFill>
                    <a:schemeClr val="tx1"/>
                  </a:solidFill>
                </a:ln>
                <a:solidFill>
                  <a:schemeClr val="accent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ť</a:t>
            </a:r>
            <a:r>
              <a:rPr lang="cs-CZ" sz="2000" dirty="0" smtClean="0">
                <a:ln>
                  <a:solidFill>
                    <a:schemeClr val="tx1"/>
                  </a:solidFill>
                </a:ln>
                <a:solidFill>
                  <a:schemeClr val="accent1"/>
                </a:solidFill>
              </a:rPr>
              <a:t> </a:t>
            </a:r>
            <a:r>
              <a:rPr lang="cs-CZ" sz="2000" dirty="0" smtClean="0"/>
              <a:t>nebo </a:t>
            </a:r>
            <a:r>
              <a:rPr lang="cs-CZ" sz="2000" b="1" dirty="0" smtClean="0">
                <a:ln w="1905">
                  <a:solidFill>
                    <a:schemeClr val="tx1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ď </a:t>
            </a:r>
            <a:r>
              <a:rPr lang="cs-CZ" sz="2000" dirty="0" smtClean="0">
                <a:ln w="1905">
                  <a:noFill/>
                </a:ln>
                <a:solidFill>
                  <a:schemeClr val="tx1"/>
                </a:solidFill>
              </a:rPr>
              <a:t>a zdůvodni. Pro kontrolu klikni na loďky s doplněným </a:t>
            </a:r>
            <a:r>
              <a:rPr lang="cs-CZ" sz="2000" b="1" dirty="0" smtClean="0">
                <a:ln w="1905">
                  <a:solidFill>
                    <a:schemeClr val="tx1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ď</a:t>
            </a:r>
            <a:endParaRPr lang="cs-CZ" sz="2000" b="1" dirty="0">
              <a:ln w="1905">
                <a:solidFill>
                  <a:schemeClr val="tx1"/>
                </a:solidFill>
              </a:ln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534565" y="2132857"/>
            <a:ext cx="2709457" cy="2265106"/>
            <a:chOff x="534565" y="2132857"/>
            <a:chExt cx="2709457" cy="2265106"/>
          </a:xfrm>
        </p:grpSpPr>
        <p:pic>
          <p:nvPicPr>
            <p:cNvPr id="7175" name="Picture 7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957" b="88517" l="3200" r="94800">
                          <a14:foregroundMark x1="19200" y1="71292" x2="77600" y2="72249"/>
                          <a14:foregroundMark x1="42400" y1="22967" x2="49200" y2="26316"/>
                          <a14:foregroundMark x1="53200" y1="28230" x2="55600" y2="2440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4565" y="2132857"/>
              <a:ext cx="2709457" cy="226510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1019605" y="3402207"/>
              <a:ext cx="1176131" cy="508907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400" dirty="0" err="1" smtClean="0"/>
                <a:t>sí</a:t>
              </a:r>
              <a:r>
                <a:rPr lang="cs-CZ" sz="2400" dirty="0" smtClean="0"/>
                <a:t>_</a:t>
              </a:r>
              <a:endParaRPr lang="cs-CZ" sz="2400" dirty="0">
                <a:ln w="1905">
                  <a:noFill/>
                </a:ln>
                <a:solidFill>
                  <a:schemeClr val="tx1"/>
                </a:solidFill>
              </a:endParaRPr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405340" y="4480385"/>
            <a:ext cx="2709457" cy="2265106"/>
            <a:chOff x="534565" y="2132857"/>
            <a:chExt cx="2709457" cy="2265106"/>
          </a:xfrm>
        </p:grpSpPr>
        <p:pic>
          <p:nvPicPr>
            <p:cNvPr id="37" name="Picture 7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957" b="88517" l="3200" r="94800">
                          <a14:foregroundMark x1="19200" y1="71292" x2="77600" y2="72249"/>
                          <a14:foregroundMark x1="42400" y1="22967" x2="49200" y2="26316"/>
                          <a14:foregroundMark x1="53200" y1="28230" x2="55600" y2="2440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4565" y="2132857"/>
              <a:ext cx="2709457" cy="226510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8" name="TextovéPole 37"/>
            <p:cNvSpPr txBox="1"/>
            <p:nvPr/>
          </p:nvSpPr>
          <p:spPr>
            <a:xfrm>
              <a:off x="1019605" y="3402207"/>
              <a:ext cx="1176131" cy="46166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Poj_!</a:t>
              </a:r>
              <a:endParaRPr lang="cs-CZ" sz="2400" dirty="0">
                <a:ln w="1905">
                  <a:noFill/>
                </a:ln>
                <a:solidFill>
                  <a:schemeClr val="tx1"/>
                </a:solidFill>
              </a:endParaRPr>
            </a:p>
          </p:txBody>
        </p:sp>
      </p:grpSp>
      <p:grpSp>
        <p:nvGrpSpPr>
          <p:cNvPr id="39" name="Skupina 38"/>
          <p:cNvGrpSpPr/>
          <p:nvPr/>
        </p:nvGrpSpPr>
        <p:grpSpPr>
          <a:xfrm flipH="1">
            <a:off x="3239478" y="2132857"/>
            <a:ext cx="2709457" cy="2265106"/>
            <a:chOff x="534565" y="2132857"/>
            <a:chExt cx="2709457" cy="2265106"/>
          </a:xfrm>
        </p:grpSpPr>
        <p:pic>
          <p:nvPicPr>
            <p:cNvPr id="40" name="Picture 7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957" b="88517" l="3200" r="94800">
                          <a14:foregroundMark x1="19200" y1="71292" x2="77600" y2="72249"/>
                          <a14:foregroundMark x1="42400" y1="22967" x2="49200" y2="26316"/>
                          <a14:foregroundMark x1="53200" y1="28230" x2="55600" y2="2440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4565" y="2132857"/>
              <a:ext cx="2709457" cy="226510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1" name="TextovéPole 40"/>
            <p:cNvSpPr txBox="1"/>
            <p:nvPr/>
          </p:nvSpPr>
          <p:spPr>
            <a:xfrm>
              <a:off x="1019605" y="3402207"/>
              <a:ext cx="1176131" cy="46166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Se_!</a:t>
              </a:r>
              <a:endParaRPr lang="cs-CZ" sz="2400" dirty="0">
                <a:ln w="1905">
                  <a:noFill/>
                </a:ln>
                <a:solidFill>
                  <a:schemeClr val="tx1"/>
                </a:solidFill>
              </a:endParaRP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2237261" y="3650877"/>
            <a:ext cx="2709457" cy="2265106"/>
            <a:chOff x="534565" y="2132857"/>
            <a:chExt cx="2709457" cy="2265106"/>
          </a:xfrm>
        </p:grpSpPr>
        <p:pic>
          <p:nvPicPr>
            <p:cNvPr id="43" name="Picture 7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957" b="88517" l="3200" r="94800">
                          <a14:foregroundMark x1="19200" y1="71292" x2="77600" y2="72249"/>
                          <a14:foregroundMark x1="42400" y1="22967" x2="49200" y2="26316"/>
                          <a14:foregroundMark x1="53200" y1="28230" x2="55600" y2="2440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4565" y="2132857"/>
              <a:ext cx="2709457" cy="226510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4" name="TextovéPole 43"/>
            <p:cNvSpPr txBox="1"/>
            <p:nvPr/>
          </p:nvSpPr>
          <p:spPr>
            <a:xfrm>
              <a:off x="1019605" y="3402207"/>
              <a:ext cx="1176131" cy="46166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na_</a:t>
              </a:r>
              <a:endParaRPr lang="cs-CZ" sz="2400" dirty="0">
                <a:ln w="1905">
                  <a:noFill/>
                </a:ln>
                <a:solidFill>
                  <a:schemeClr val="tx1"/>
                </a:solidFill>
              </a:endParaRPr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6300192" y="2524107"/>
            <a:ext cx="2709457" cy="2265106"/>
            <a:chOff x="534565" y="2132857"/>
            <a:chExt cx="2709457" cy="2265106"/>
          </a:xfrm>
        </p:grpSpPr>
        <p:pic>
          <p:nvPicPr>
            <p:cNvPr id="46" name="Picture 7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957" b="88517" l="3200" r="94800">
                          <a14:foregroundMark x1="19200" y1="71292" x2="77600" y2="72249"/>
                          <a14:foregroundMark x1="42400" y1="22967" x2="49200" y2="26316"/>
                          <a14:foregroundMark x1="53200" y1="28230" x2="55600" y2="2440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4565" y="2132857"/>
              <a:ext cx="2709457" cy="226510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7" name="TextovéPole 46"/>
            <p:cNvSpPr txBox="1"/>
            <p:nvPr/>
          </p:nvSpPr>
          <p:spPr>
            <a:xfrm>
              <a:off x="1019605" y="3402207"/>
              <a:ext cx="1176131" cy="46166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400" dirty="0" err="1" smtClean="0"/>
                <a:t>Chy</a:t>
              </a:r>
              <a:r>
                <a:rPr lang="cs-CZ" sz="2400" dirty="0" smtClean="0"/>
                <a:t>_!</a:t>
              </a:r>
              <a:endParaRPr lang="cs-CZ" sz="2400" dirty="0">
                <a:ln w="1905">
                  <a:noFill/>
                </a:ln>
                <a:solidFill>
                  <a:schemeClr val="tx1"/>
                </a:solidFill>
              </a:endParaRPr>
            </a:p>
          </p:txBody>
        </p:sp>
      </p:grpSp>
      <p:grpSp>
        <p:nvGrpSpPr>
          <p:cNvPr id="48" name="Skupina 47"/>
          <p:cNvGrpSpPr/>
          <p:nvPr/>
        </p:nvGrpSpPr>
        <p:grpSpPr>
          <a:xfrm flipH="1">
            <a:off x="6121594" y="4509836"/>
            <a:ext cx="2709457" cy="2265106"/>
            <a:chOff x="534565" y="2132857"/>
            <a:chExt cx="2709457" cy="2265106"/>
          </a:xfrm>
        </p:grpSpPr>
        <p:pic>
          <p:nvPicPr>
            <p:cNvPr id="49" name="Picture 7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957" b="88517" l="3200" r="94800">
                          <a14:foregroundMark x1="19200" y1="71292" x2="77600" y2="72249"/>
                          <a14:foregroundMark x1="42400" y1="22967" x2="49200" y2="26316"/>
                          <a14:foregroundMark x1="53200" y1="28230" x2="55600" y2="2440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4565" y="2132857"/>
              <a:ext cx="2709457" cy="226510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0" name="TextovéPole 49"/>
            <p:cNvSpPr txBox="1"/>
            <p:nvPr/>
          </p:nvSpPr>
          <p:spPr>
            <a:xfrm>
              <a:off x="1019605" y="3402207"/>
              <a:ext cx="1176131" cy="46166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ze_</a:t>
              </a:r>
              <a:endParaRPr lang="cs-CZ" sz="2400" dirty="0">
                <a:ln w="1905">
                  <a:noFill/>
                </a:ln>
                <a:solidFill>
                  <a:schemeClr val="tx1"/>
                </a:solidFill>
              </a:endParaRPr>
            </a:p>
          </p:txBody>
        </p:sp>
      </p:grpSp>
      <p:grpSp>
        <p:nvGrpSpPr>
          <p:cNvPr id="51" name="Skupina 50"/>
          <p:cNvGrpSpPr/>
          <p:nvPr/>
        </p:nvGrpSpPr>
        <p:grpSpPr>
          <a:xfrm flipH="1">
            <a:off x="3995936" y="4255122"/>
            <a:ext cx="2709457" cy="2265106"/>
            <a:chOff x="534565" y="2132857"/>
            <a:chExt cx="2709457" cy="2265106"/>
          </a:xfrm>
        </p:grpSpPr>
        <p:pic>
          <p:nvPicPr>
            <p:cNvPr id="52" name="Picture 7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957" b="88517" l="3200" r="94800">
                          <a14:foregroundMark x1="19200" y1="71292" x2="77600" y2="72249"/>
                          <a14:foregroundMark x1="42400" y1="22967" x2="49200" y2="26316"/>
                          <a14:foregroundMark x1="53200" y1="28230" x2="55600" y2="2440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4565" y="2132857"/>
              <a:ext cx="2709457" cy="226510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3" name="TextovéPole 52"/>
            <p:cNvSpPr txBox="1"/>
            <p:nvPr/>
          </p:nvSpPr>
          <p:spPr>
            <a:xfrm>
              <a:off x="1019605" y="3402207"/>
              <a:ext cx="1176131" cy="46166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ho_</a:t>
              </a:r>
              <a:endParaRPr lang="cs-CZ" sz="2400" dirty="0">
                <a:ln w="1905">
                  <a:noFill/>
                </a:ln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985875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120000">
                                      <p:cBhvr>
                                        <p:cTn id="10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3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120000">
                                      <p:cBhvr>
                                        <p:cTn id="23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" dur="3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3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120000">
                                      <p:cBhvr>
                                        <p:cTn id="36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3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120000">
                                      <p:cBhvr>
                                        <p:cTn id="49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1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3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3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3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4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5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6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7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3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3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7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8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9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0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1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3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3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3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1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2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3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4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5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C1EAFF"/>
            </a:gs>
            <a:gs pos="50000">
              <a:schemeClr val="bg1"/>
            </a:gs>
            <a:gs pos="100000">
              <a:schemeClr val="accent6">
                <a:lumMod val="60000"/>
                <a:lumOff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Documents and Settings\Jana\Local Settings\Temporary Internet Files\Content.IE5\JT9KC8CS\MC9003264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0"/>
            <a:ext cx="5688632" cy="6809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411760" y="1988840"/>
            <a:ext cx="4104456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          </a:t>
            </a:r>
            <a:r>
              <a:rPr lang="cs-CZ" dirty="0" err="1" smtClean="0"/>
              <a:t>pe</a:t>
            </a:r>
            <a:r>
              <a:rPr lang="cs-CZ" dirty="0" smtClean="0"/>
              <a:t>_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               </a:t>
            </a:r>
            <a:r>
              <a:rPr lang="cs-CZ" dirty="0" err="1" smtClean="0"/>
              <a:t>le</a:t>
            </a:r>
            <a:r>
              <a:rPr lang="cs-CZ" dirty="0" smtClean="0"/>
              <a:t>_           </a:t>
            </a:r>
            <a:r>
              <a:rPr lang="cs-CZ" dirty="0" err="1" smtClean="0"/>
              <a:t>mrá</a:t>
            </a:r>
            <a:r>
              <a:rPr lang="cs-CZ" dirty="0" smtClean="0"/>
              <a:t>_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   </a:t>
            </a:r>
            <a:r>
              <a:rPr lang="cs-CZ" dirty="0" err="1" smtClean="0"/>
              <a:t>hmy</a:t>
            </a:r>
            <a:r>
              <a:rPr lang="cs-CZ" dirty="0" smtClean="0"/>
              <a:t>_        </a:t>
            </a:r>
            <a:r>
              <a:rPr lang="cs-CZ" dirty="0" err="1" smtClean="0"/>
              <a:t>vítě</a:t>
            </a:r>
            <a:r>
              <a:rPr lang="cs-CZ" dirty="0" smtClean="0"/>
              <a:t>_            </a:t>
            </a:r>
            <a:r>
              <a:rPr lang="cs-CZ" dirty="0" err="1" smtClean="0"/>
              <a:t>vů</a:t>
            </a:r>
            <a:r>
              <a:rPr lang="cs-CZ" dirty="0" smtClean="0"/>
              <a:t>_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 </a:t>
            </a:r>
            <a:r>
              <a:rPr lang="cs-CZ" dirty="0" err="1" smtClean="0"/>
              <a:t>ko</a:t>
            </a:r>
            <a:r>
              <a:rPr lang="cs-CZ" dirty="0" smtClean="0"/>
              <a:t>_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          no_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211960" y="151709"/>
            <a:ext cx="2723724" cy="83099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Doplň </a:t>
            </a:r>
            <a:r>
              <a:rPr lang="cs-CZ" sz="2400" b="1" dirty="0" smtClean="0">
                <a:ln w="1905">
                  <a:solidFill>
                    <a:schemeClr val="tx1"/>
                  </a:solidFill>
                </a:ln>
                <a:solidFill>
                  <a:schemeClr val="accent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accent1"/>
                </a:solidFill>
              </a:rPr>
              <a:t> </a:t>
            </a:r>
            <a:r>
              <a:rPr lang="cs-CZ" sz="2400" dirty="0" smtClean="0"/>
              <a:t>nebo </a:t>
            </a:r>
            <a:r>
              <a:rPr lang="cs-CZ" sz="2400" b="1" dirty="0" smtClean="0">
                <a:ln w="1905">
                  <a:solidFill>
                    <a:schemeClr val="tx1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</a:p>
          <a:p>
            <a:pPr algn="ctr"/>
            <a:r>
              <a:rPr lang="cs-CZ" sz="2400" dirty="0" smtClean="0">
                <a:ln w="1905">
                  <a:noFill/>
                </a:ln>
                <a:solidFill>
                  <a:schemeClr val="tx1"/>
                </a:solidFill>
              </a:rPr>
              <a:t>a zdůvodni</a:t>
            </a:r>
            <a:endParaRPr lang="cs-CZ" sz="2400" dirty="0">
              <a:ln w="1905">
                <a:noFill/>
              </a:ln>
              <a:solidFill>
                <a:schemeClr val="tx1"/>
              </a:solidFill>
            </a:endParaRPr>
          </a:p>
        </p:txBody>
      </p:sp>
      <p:pic>
        <p:nvPicPr>
          <p:cNvPr id="5" name="Picture 6" descr="C:\Documents and Settings\Jana\Local Settings\Temporary Internet Files\Content.IE5\E3XUE8B7\MC900335798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14382">
            <a:off x="6696980" y="5615230"/>
            <a:ext cx="2185461" cy="1213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935684" y="2427421"/>
            <a:ext cx="1962470" cy="646331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pro kontrolu klikni na kost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11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C1EAFF"/>
            </a:gs>
            <a:gs pos="50000">
              <a:schemeClr val="bg1"/>
            </a:gs>
            <a:gs pos="100000">
              <a:schemeClr val="accent6">
                <a:lumMod val="60000"/>
                <a:lumOff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4385668" y="250374"/>
            <a:ext cx="2165989" cy="5232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n w="1905">
                  <a:solidFill>
                    <a:schemeClr val="tx1"/>
                  </a:solidFill>
                </a:ln>
                <a:solidFill>
                  <a:schemeClr val="accent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Kontrola</a:t>
            </a:r>
            <a:endParaRPr lang="cs-CZ" sz="2800" b="1" dirty="0">
              <a:ln w="1905">
                <a:solidFill>
                  <a:schemeClr val="tx1"/>
                </a:solidFill>
              </a:ln>
              <a:solidFill>
                <a:schemeClr val="accent1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1115616" y="24263"/>
            <a:ext cx="5688632" cy="6809996"/>
            <a:chOff x="1115616" y="24263"/>
            <a:chExt cx="5688632" cy="6809996"/>
          </a:xfrm>
        </p:grpSpPr>
        <p:pic>
          <p:nvPicPr>
            <p:cNvPr id="5122" name="Picture 2" descr="C:\Documents and Settings\Jana\Local Settings\Temporary Internet Files\Content.IE5\JT9KC8CS\MC90032646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15616" y="24263"/>
              <a:ext cx="5688632" cy="68099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2411760" y="1988840"/>
              <a:ext cx="4104456" cy="21698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cs-CZ" dirty="0" smtClean="0"/>
                <a:t>          pe</a:t>
              </a:r>
              <a:r>
                <a:rPr lang="cs-CZ" b="1" dirty="0">
                  <a:ln w="1905">
                    <a:solidFill>
                      <a:schemeClr val="tx1"/>
                    </a:solidFill>
                  </a:ln>
                  <a:solidFill>
                    <a:schemeClr val="accent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s</a:t>
              </a:r>
            </a:p>
            <a:p>
              <a:pPr algn="ctr">
                <a:lnSpc>
                  <a:spcPct val="150000"/>
                </a:lnSpc>
              </a:pPr>
              <a:r>
                <a:rPr lang="cs-CZ" dirty="0" smtClean="0"/>
                <a:t>               le</a:t>
              </a:r>
              <a:r>
                <a:rPr lang="cs-CZ" b="1" dirty="0">
                  <a:ln w="1905">
                    <a:solidFill>
                      <a:schemeClr val="tx1"/>
                    </a:solidFill>
                  </a:ln>
                  <a:solidFill>
                    <a:schemeClr val="accent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s</a:t>
              </a:r>
              <a:r>
                <a:rPr lang="cs-CZ" dirty="0" smtClean="0"/>
                <a:t>           mrá</a:t>
              </a:r>
              <a:r>
                <a:rPr lang="cs-CZ" b="1" dirty="0">
                  <a:ln w="1905">
                    <a:solidFill>
                      <a:schemeClr val="tx1"/>
                    </a:solidFill>
                  </a:ln>
                  <a:solidFill>
                    <a:srgbClr val="FF000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z</a:t>
              </a:r>
            </a:p>
            <a:p>
              <a:pPr algn="ctr">
                <a:lnSpc>
                  <a:spcPct val="150000"/>
                </a:lnSpc>
              </a:pPr>
              <a:r>
                <a:rPr lang="cs-CZ" dirty="0" smtClean="0"/>
                <a:t>   hmy</a:t>
              </a:r>
              <a:r>
                <a:rPr lang="cs-CZ" b="1" dirty="0">
                  <a:ln w="1905">
                    <a:solidFill>
                      <a:schemeClr val="tx1"/>
                    </a:solidFill>
                  </a:ln>
                  <a:solidFill>
                    <a:srgbClr val="FF000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z</a:t>
              </a:r>
              <a:r>
                <a:rPr lang="cs-CZ" dirty="0" smtClean="0"/>
                <a:t>        vítě</a:t>
              </a:r>
              <a:r>
                <a:rPr lang="cs-CZ" b="1" dirty="0">
                  <a:ln w="1905">
                    <a:solidFill>
                      <a:schemeClr val="tx1"/>
                    </a:solidFill>
                  </a:ln>
                  <a:solidFill>
                    <a:srgbClr val="FF000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z</a:t>
              </a:r>
              <a:r>
                <a:rPr lang="cs-CZ" dirty="0" smtClean="0"/>
                <a:t>            vů</a:t>
              </a:r>
              <a:r>
                <a:rPr lang="cs-CZ" b="1" dirty="0">
                  <a:ln w="1905">
                    <a:solidFill>
                      <a:schemeClr val="tx1"/>
                    </a:solidFill>
                  </a:ln>
                  <a:solidFill>
                    <a:srgbClr val="FF000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z</a:t>
              </a:r>
            </a:p>
            <a:p>
              <a:pPr>
                <a:lnSpc>
                  <a:spcPct val="150000"/>
                </a:lnSpc>
              </a:pPr>
              <a:r>
                <a:rPr lang="cs-CZ" dirty="0" smtClean="0"/>
                <a:t> ko</a:t>
              </a:r>
              <a:r>
                <a:rPr lang="cs-CZ" b="1" dirty="0">
                  <a:ln w="1905">
                    <a:solidFill>
                      <a:schemeClr val="tx1"/>
                    </a:solidFill>
                  </a:ln>
                  <a:solidFill>
                    <a:schemeClr val="accent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s</a:t>
              </a:r>
            </a:p>
            <a:p>
              <a:pPr>
                <a:lnSpc>
                  <a:spcPct val="150000"/>
                </a:lnSpc>
              </a:pPr>
              <a:r>
                <a:rPr lang="cs-CZ" dirty="0" smtClean="0"/>
                <a:t>          no</a:t>
              </a:r>
              <a:r>
                <a:rPr lang="cs-CZ" b="1" dirty="0">
                  <a:ln w="1905">
                    <a:solidFill>
                      <a:schemeClr val="tx1"/>
                    </a:solidFill>
                  </a:ln>
                  <a:solidFill>
                    <a:schemeClr val="accent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866760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bg1">
                <a:lumMod val="95000"/>
              </a:schemeClr>
            </a:gs>
            <a:gs pos="50000">
              <a:schemeClr val="bg1">
                <a:lumMod val="75000"/>
              </a:schemeClr>
            </a:gs>
            <a:gs pos="100000">
              <a:schemeClr val="bg1">
                <a:lumMod val="5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 flipH="1">
            <a:off x="552128" y="1882659"/>
            <a:ext cx="1944216" cy="2372603"/>
            <a:chOff x="827584" y="1844823"/>
            <a:chExt cx="1944216" cy="2372603"/>
          </a:xfrm>
        </p:grpSpPr>
        <p:pic>
          <p:nvPicPr>
            <p:cNvPr id="9219" name="Picture 3" descr="C:\Documents and Settings\Jana\Local Settings\Temporary Internet Files\Content.IE5\PI5YMQ0U\MC900436213[1]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7584" y="1844823"/>
              <a:ext cx="1944216" cy="23726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1524236" y="3253627"/>
              <a:ext cx="69095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err="1" smtClean="0"/>
                <a:t>me</a:t>
              </a:r>
              <a:r>
                <a:rPr lang="cs-CZ" dirty="0" smtClean="0"/>
                <a:t>_</a:t>
              </a:r>
              <a:endParaRPr lang="cs-CZ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2208140" y="2767438"/>
            <a:ext cx="1944216" cy="2372603"/>
            <a:chOff x="827584" y="1844823"/>
            <a:chExt cx="1944216" cy="2372603"/>
          </a:xfrm>
        </p:grpSpPr>
        <p:pic>
          <p:nvPicPr>
            <p:cNvPr id="9" name="Picture 3" descr="C:\Documents and Settings\Jana\Local Settings\Temporary Internet Files\Content.IE5\PI5YMQ0U\MC900436213[1]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7584" y="1844823"/>
              <a:ext cx="1944216" cy="23726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1524236" y="3253627"/>
              <a:ext cx="69095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ro_</a:t>
              </a:r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5402152" y="2199612"/>
            <a:ext cx="1944216" cy="2372603"/>
            <a:chOff x="5931768" y="1485470"/>
            <a:chExt cx="1944216" cy="2372603"/>
          </a:xfrm>
        </p:grpSpPr>
        <p:pic>
          <p:nvPicPr>
            <p:cNvPr id="12" name="Picture 3" descr="C:\Documents and Settings\Jana\Local Settings\Temporary Internet Files\Content.IE5\PI5YMQ0U\MC900436213[1]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31768" y="1485470"/>
              <a:ext cx="1944216" cy="23726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6651076" y="2916561"/>
              <a:ext cx="80610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err="1" smtClean="0"/>
                <a:t>hrá</a:t>
              </a:r>
              <a:r>
                <a:rPr lang="cs-CZ" dirty="0" smtClean="0"/>
                <a:t>_</a:t>
              </a:r>
              <a:endParaRPr lang="cs-CZ" dirty="0"/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335841" y="4255262"/>
            <a:ext cx="1944216" cy="2372603"/>
            <a:chOff x="335841" y="4255262"/>
            <a:chExt cx="1944216" cy="2372603"/>
          </a:xfrm>
        </p:grpSpPr>
        <p:pic>
          <p:nvPicPr>
            <p:cNvPr id="15" name="Picture 3" descr="C:\Documents and Settings\Jana\Local Settings\Temporary Internet Files\Content.IE5\PI5YMQ0U\MC900436213[1]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5841" y="4255262"/>
              <a:ext cx="1944216" cy="23726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895082" y="5805541"/>
              <a:ext cx="84807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err="1" smtClean="0"/>
                <a:t>ne_ty</a:t>
              </a:r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H="1">
            <a:off x="3409719" y="4323836"/>
            <a:ext cx="1944216" cy="2372603"/>
            <a:chOff x="827584" y="1844823"/>
            <a:chExt cx="1944216" cy="2372603"/>
          </a:xfrm>
        </p:grpSpPr>
        <p:pic>
          <p:nvPicPr>
            <p:cNvPr id="18" name="Picture 3" descr="C:\Documents and Settings\Jana\Local Settings\Temporary Internet Files\Content.IE5\PI5YMQ0U\MC900436213[1]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7584" y="1844823"/>
              <a:ext cx="1944216" cy="23726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1524236" y="3253627"/>
              <a:ext cx="69095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de_</a:t>
              </a:r>
              <a:endParaRPr lang="cs-CZ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5539962" y="4396737"/>
            <a:ext cx="1944216" cy="2372603"/>
            <a:chOff x="827584" y="1844823"/>
            <a:chExt cx="1944216" cy="2372603"/>
          </a:xfrm>
        </p:grpSpPr>
        <p:pic>
          <p:nvPicPr>
            <p:cNvPr id="21" name="Picture 3" descr="C:\Documents and Settings\Jana\Local Settings\Temporary Internet Files\Content.IE5\PI5YMQ0U\MC900436213[1]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7584" y="1844823"/>
              <a:ext cx="1944216" cy="23726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1515806" y="3253627"/>
              <a:ext cx="80610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smí_</a:t>
              </a:r>
              <a:endParaRPr lang="cs-CZ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7199784" y="2767437"/>
            <a:ext cx="1944216" cy="2372603"/>
            <a:chOff x="827584" y="1844823"/>
            <a:chExt cx="1944216" cy="2372603"/>
          </a:xfrm>
        </p:grpSpPr>
        <p:pic>
          <p:nvPicPr>
            <p:cNvPr id="24" name="Picture 3" descr="C:\Documents and Settings\Jana\Local Settings\Temporary Internet Files\Content.IE5\PI5YMQ0U\MC900436213[1]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827584" y="1844823"/>
              <a:ext cx="1944216" cy="23726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1524236" y="3253627"/>
              <a:ext cx="69095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sní_</a:t>
              </a:r>
              <a:endParaRPr lang="cs-CZ" dirty="0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152356" y="1361093"/>
            <a:ext cx="1944216" cy="2372603"/>
            <a:chOff x="827584" y="1844823"/>
            <a:chExt cx="1944216" cy="2372603"/>
          </a:xfrm>
        </p:grpSpPr>
        <p:pic>
          <p:nvPicPr>
            <p:cNvPr id="27" name="Picture 3" descr="C:\Documents and Settings\Jana\Local Settings\Temporary Internet Files\Content.IE5\PI5YMQ0U\MC900436213[1]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7584" y="1844823"/>
              <a:ext cx="1944216" cy="23726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TextovéPole 27"/>
            <p:cNvSpPr txBox="1"/>
            <p:nvPr/>
          </p:nvSpPr>
          <p:spPr>
            <a:xfrm>
              <a:off x="1524236" y="3253627"/>
              <a:ext cx="69095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err="1" smtClean="0"/>
                <a:t>le</a:t>
              </a:r>
              <a:r>
                <a:rPr lang="cs-CZ" dirty="0" smtClean="0"/>
                <a:t>_</a:t>
              </a:r>
              <a:endParaRPr lang="cs-CZ" dirty="0"/>
            </a:p>
          </p:txBody>
        </p:sp>
      </p:grpSp>
      <p:sp>
        <p:nvSpPr>
          <p:cNvPr id="30" name="TextovéPole 29"/>
          <p:cNvSpPr txBox="1"/>
          <p:nvPr/>
        </p:nvSpPr>
        <p:spPr>
          <a:xfrm>
            <a:off x="1215280" y="188640"/>
            <a:ext cx="6696744" cy="707886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Doplň </a:t>
            </a:r>
            <a:r>
              <a:rPr lang="cs-CZ" sz="2000" b="1" dirty="0" smtClean="0">
                <a:ln w="1905">
                  <a:solidFill>
                    <a:schemeClr val="tx1"/>
                  </a:solidFill>
                </a:ln>
                <a:solidFill>
                  <a:schemeClr val="accent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</a:t>
            </a:r>
            <a:r>
              <a:rPr lang="cs-CZ" sz="2000" dirty="0" smtClean="0">
                <a:ln>
                  <a:solidFill>
                    <a:schemeClr val="tx1"/>
                  </a:solidFill>
                </a:ln>
                <a:solidFill>
                  <a:schemeClr val="accent1"/>
                </a:solidFill>
              </a:rPr>
              <a:t> </a:t>
            </a:r>
            <a:r>
              <a:rPr lang="cs-CZ" sz="2000" dirty="0" smtClean="0"/>
              <a:t>nebo </a:t>
            </a:r>
            <a:r>
              <a:rPr lang="cs-CZ" sz="2000" b="1" dirty="0" smtClean="0">
                <a:ln w="1905">
                  <a:solidFill>
                    <a:schemeClr val="tx1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 </a:t>
            </a:r>
            <a:r>
              <a:rPr lang="cs-CZ" sz="2000" dirty="0" smtClean="0">
                <a:ln w="1905">
                  <a:noFill/>
                </a:ln>
                <a:solidFill>
                  <a:schemeClr val="tx1"/>
                </a:solidFill>
              </a:rPr>
              <a:t>a zdůvodni. Pro kontrolu klikni na duchy s doplněným </a:t>
            </a:r>
            <a:r>
              <a:rPr lang="cs-CZ" sz="2000" b="1" dirty="0" smtClean="0">
                <a:ln w="1905">
                  <a:solidFill>
                    <a:schemeClr val="tx1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</a:t>
            </a:r>
            <a:r>
              <a:rPr lang="cs-CZ" sz="2000" b="1" dirty="0" smtClean="0">
                <a:ln w="1905">
                  <a:noFill/>
                </a:ln>
                <a:solidFill>
                  <a:schemeClr val="tx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</a:t>
            </a:r>
            <a:endParaRPr lang="cs-CZ" sz="2000" b="1" dirty="0">
              <a:ln w="1905">
                <a:noFill/>
              </a:ln>
              <a:solidFill>
                <a:schemeClr val="tx1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94292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7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7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7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63000"/>
            <a:lum/>
          </a:blip>
          <a:srcRect/>
          <a:stretch>
            <a:fillRect t="-18000" b="-1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Documents and Settings\Jana\Local Settings\Temporary Internet Files\Content.IE5\W5O0SL8F\MC9001127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196752"/>
            <a:ext cx="6984776" cy="5508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499992" y="3951040"/>
            <a:ext cx="972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ko</a:t>
            </a:r>
            <a:r>
              <a:rPr lang="cs-CZ" dirty="0"/>
              <a:t>_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174081" y="3951040"/>
            <a:ext cx="972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mrke</a:t>
            </a:r>
            <a:r>
              <a:rPr lang="cs-CZ" dirty="0" smtClean="0"/>
              <a:t>_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4640585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polé_ka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60232" y="2924944"/>
            <a:ext cx="972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o_ce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80269" y="3581708"/>
            <a:ext cx="972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gol</a:t>
            </a:r>
            <a:r>
              <a:rPr lang="cs-CZ" dirty="0" smtClean="0"/>
              <a:t>_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99992" y="4664041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fotogra</a:t>
            </a:r>
            <a:r>
              <a:rPr lang="cs-CZ" dirty="0" smtClean="0"/>
              <a:t>_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001842" y="4154120"/>
            <a:ext cx="972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lo</a:t>
            </a:r>
            <a:r>
              <a:rPr lang="cs-CZ" dirty="0" smtClean="0"/>
              <a:t>_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76256" y="3622156"/>
            <a:ext cx="972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věte</a:t>
            </a:r>
            <a:r>
              <a:rPr lang="cs-CZ" dirty="0" smtClean="0"/>
              <a:t>_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215280" y="188640"/>
            <a:ext cx="6696744" cy="707886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Doplň </a:t>
            </a:r>
            <a:r>
              <a:rPr lang="cs-CZ" sz="2000" b="1" dirty="0" smtClean="0">
                <a:ln w="1905">
                  <a:solidFill>
                    <a:schemeClr val="tx1"/>
                  </a:solidFill>
                </a:ln>
                <a:solidFill>
                  <a:schemeClr val="accent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r>
              <a:rPr lang="cs-CZ" sz="2000" dirty="0" smtClean="0">
                <a:ln>
                  <a:solidFill>
                    <a:schemeClr val="tx1"/>
                  </a:solidFill>
                </a:ln>
                <a:solidFill>
                  <a:schemeClr val="accent1"/>
                </a:solidFill>
              </a:rPr>
              <a:t> </a:t>
            </a:r>
            <a:r>
              <a:rPr lang="cs-CZ" sz="2000" dirty="0" smtClean="0"/>
              <a:t>nebo </a:t>
            </a:r>
            <a:r>
              <a:rPr lang="cs-CZ" sz="2000" b="1" dirty="0" smtClean="0">
                <a:ln w="1905">
                  <a:solidFill>
                    <a:schemeClr val="tx1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 </a:t>
            </a:r>
            <a:r>
              <a:rPr lang="cs-CZ" sz="2000" dirty="0" smtClean="0">
                <a:ln w="1905">
                  <a:noFill/>
                </a:ln>
                <a:solidFill>
                  <a:schemeClr val="tx1"/>
                </a:solidFill>
              </a:rPr>
              <a:t>a zdůvodni. Pro kontrolu klikni na hrnek</a:t>
            </a:r>
            <a:r>
              <a:rPr lang="cs-CZ" sz="2000" b="1" dirty="0" smtClean="0">
                <a:ln w="1905">
                  <a:noFill/>
                </a:ln>
                <a:solidFill>
                  <a:schemeClr val="tx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</a:t>
            </a:r>
            <a:endParaRPr lang="cs-CZ" sz="2000" b="1" dirty="0">
              <a:ln w="1905">
                <a:noFill/>
              </a:ln>
              <a:solidFill>
                <a:schemeClr val="tx1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8196" name="Picture 4" descr="C:\Documents and Settings\Jana\Local Settings\Temporary Internet Files\Content.IE5\D3IBLA5L\MC900433885[1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2676" y="3975118"/>
            <a:ext cx="3556098" cy="3556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4877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63000"/>
            <a:lum/>
          </a:blip>
          <a:srcRect/>
          <a:stretch>
            <a:fillRect t="-18000" b="-1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Documents and Settings\Jana\Local Settings\Temporary Internet Files\Content.IE5\W5O0SL8F\MC9001127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0336" y="1196752"/>
            <a:ext cx="6984776" cy="5508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499992" y="3951040"/>
            <a:ext cx="972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ko</a:t>
            </a:r>
            <a:r>
              <a:rPr lang="cs-CZ" b="1" dirty="0">
                <a:ln w="1905">
                  <a:solidFill>
                    <a:schemeClr val="tx1"/>
                  </a:solidFill>
                </a:ln>
                <a:solidFill>
                  <a:schemeClr val="accent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174081" y="3951040"/>
            <a:ext cx="972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mrke</a:t>
            </a:r>
            <a:r>
              <a:rPr lang="cs-CZ" b="1" dirty="0">
                <a:ln w="1905">
                  <a:solidFill>
                    <a:schemeClr val="tx1"/>
                  </a:solidFill>
                </a:ln>
                <a:solidFill>
                  <a:schemeClr val="accent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987824" y="4640585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polé</a:t>
            </a:r>
            <a:r>
              <a:rPr lang="cs-CZ" b="1" dirty="0">
                <a:ln w="1905">
                  <a:solidFill>
                    <a:schemeClr val="tx1"/>
                  </a:solidFill>
                </a:ln>
                <a:solidFill>
                  <a:schemeClr val="accent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r>
              <a:rPr lang="cs-CZ" dirty="0" smtClean="0"/>
              <a:t>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60232" y="2924944"/>
            <a:ext cx="972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</a:t>
            </a:r>
            <a:r>
              <a:rPr lang="cs-CZ" b="1" dirty="0">
                <a:ln w="1905">
                  <a:solidFill>
                    <a:schemeClr val="tx1"/>
                  </a:solidFill>
                </a:ln>
                <a:solidFill>
                  <a:schemeClr val="accent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r>
              <a:rPr lang="cs-CZ" dirty="0" smtClean="0"/>
              <a:t>ce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82343" y="3581708"/>
            <a:ext cx="972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gol</a:t>
            </a:r>
            <a:r>
              <a:rPr lang="cs-CZ" b="1" dirty="0">
                <a:ln w="1905">
                  <a:solidFill>
                    <a:schemeClr val="tx1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499992" y="4664041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fotogra</a:t>
            </a:r>
            <a:r>
              <a:rPr lang="cs-CZ" b="1" dirty="0">
                <a:ln w="1905">
                  <a:solidFill>
                    <a:schemeClr val="tx1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968488" y="4154120"/>
            <a:ext cx="972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lo</a:t>
            </a:r>
            <a:r>
              <a:rPr lang="cs-CZ" b="1" dirty="0">
                <a:ln w="1905">
                  <a:solidFill>
                    <a:schemeClr val="tx1"/>
                  </a:solidFill>
                </a:ln>
                <a:solidFill>
                  <a:schemeClr val="accent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876256" y="3622156"/>
            <a:ext cx="972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věte</a:t>
            </a:r>
            <a:r>
              <a:rPr lang="cs-CZ" b="1" dirty="0">
                <a:ln w="1905">
                  <a:solidFill>
                    <a:schemeClr val="tx1"/>
                  </a:solidFill>
                </a:ln>
                <a:solidFill>
                  <a:schemeClr val="accent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3479417" y="251881"/>
            <a:ext cx="2165989" cy="5232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n w="1905">
                  <a:solidFill>
                    <a:schemeClr val="tx1"/>
                  </a:solidFill>
                </a:ln>
                <a:solidFill>
                  <a:schemeClr val="accent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Kontrola</a:t>
            </a:r>
            <a:endParaRPr lang="cs-CZ" sz="2800" b="1" dirty="0">
              <a:ln w="1905">
                <a:solidFill>
                  <a:schemeClr val="tx1"/>
                </a:solidFill>
              </a:ln>
              <a:solidFill>
                <a:schemeClr val="accent1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34550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3568" y="1484784"/>
            <a:ext cx="7704856" cy="2376264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Obrázky jsou z webové galerie: </a:t>
            </a:r>
            <a:r>
              <a:rPr lang="cs-CZ" sz="2400" dirty="0"/>
              <a:t>http://</a:t>
            </a:r>
            <a:r>
              <a:rPr lang="cs-CZ" sz="2400" dirty="0" smtClean="0"/>
              <a:t>office.microsoft.com/cs-cz/images</a:t>
            </a:r>
            <a:r>
              <a:rPr lang="cs-CZ" sz="2400" dirty="0"/>
              <a:t>/?CTT=6&amp;ver=14&amp;app=powerpnt.exe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7359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Podzim</Template>
  <TotalTime>0</TotalTime>
  <Words>361</Words>
  <Application>Microsoft Office PowerPoint</Application>
  <PresentationFormat>Předvádění na obrazovce (4:3)</PresentationFormat>
  <Paragraphs>130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Autumn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Obrázky jsou z webové galerie: http://office.microsoft.com/cs-cz/images/?CTT=6&amp;ver=14&amp;app=powerpnt.exe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03_Podzimní párové souhlásky I</dc:title>
  <dc:creator/>
  <dc:description>ZŠ Hnátnice</dc:description>
  <cp:lastModifiedBy/>
  <cp:revision>1</cp:revision>
  <dcterms:created xsi:type="dcterms:W3CDTF">2011-10-05T18:41:33Z</dcterms:created>
  <dcterms:modified xsi:type="dcterms:W3CDTF">2012-03-12T14:26:32Z</dcterms:modified>
</cp:coreProperties>
</file>