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71" r:id="rId3"/>
    <p:sldId id="273" r:id="rId4"/>
    <p:sldId id="274" r:id="rId5"/>
    <p:sldId id="275" r:id="rId6"/>
    <p:sldId id="276" r:id="rId7"/>
    <p:sldId id="272" r:id="rId8"/>
    <p:sldId id="277" r:id="rId9"/>
    <p:sldId id="278" r:id="rId10"/>
    <p:sldId id="279" r:id="rId11"/>
    <p:sldId id="280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18" autoAdjust="0"/>
    <p:restoredTop sz="94660"/>
  </p:normalViewPr>
  <p:slideViewPr>
    <p:cSldViewPr>
      <p:cViewPr>
        <p:scale>
          <a:sx n="100" d="100"/>
          <a:sy n="100" d="100"/>
        </p:scale>
        <p:origin x="-35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9223DB-FCE0-4019-9F16-CE673148989F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87BE12C-E52D-4475-82CB-ABD303F5973D}">
      <dgm:prSet phldrT="[Text]"/>
      <dgm:spPr/>
      <dgm:t>
        <a:bodyPr/>
        <a:lstStyle/>
        <a:p>
          <a:r>
            <a:rPr lang="cs-CZ" dirty="0" err="1" smtClean="0"/>
            <a:t>Anarchoindividualismus</a:t>
          </a:r>
          <a:endParaRPr lang="cs-CZ" dirty="0"/>
        </a:p>
      </dgm:t>
    </dgm:pt>
    <dgm:pt modelId="{EE15AC4C-FBDB-4067-9674-AD9AF629C091}" type="parTrans" cxnId="{D1DD9640-2AA4-4AE3-8540-C34E952FFC1E}">
      <dgm:prSet/>
      <dgm:spPr/>
      <dgm:t>
        <a:bodyPr/>
        <a:lstStyle/>
        <a:p>
          <a:endParaRPr lang="cs-CZ"/>
        </a:p>
      </dgm:t>
    </dgm:pt>
    <dgm:pt modelId="{94CF5CF7-8335-421A-865A-19C5F41B77FE}" type="sibTrans" cxnId="{D1DD9640-2AA4-4AE3-8540-C34E952FFC1E}">
      <dgm:prSet/>
      <dgm:spPr/>
      <dgm:t>
        <a:bodyPr/>
        <a:lstStyle/>
        <a:p>
          <a:endParaRPr lang="cs-CZ"/>
        </a:p>
      </dgm:t>
    </dgm:pt>
    <dgm:pt modelId="{7B3F37B5-96BF-4441-9993-55DAE5A06CE0}">
      <dgm:prSet phldrT="[Text]"/>
      <dgm:spPr/>
      <dgm:t>
        <a:bodyPr/>
        <a:lstStyle/>
        <a:p>
          <a:r>
            <a:rPr lang="cs-CZ" dirty="0" err="1" smtClean="0"/>
            <a:t>Anarchokolektivismus</a:t>
          </a:r>
          <a:endParaRPr lang="cs-CZ" dirty="0"/>
        </a:p>
      </dgm:t>
    </dgm:pt>
    <dgm:pt modelId="{EC4A1671-9424-4938-9802-E4D8A59D5CC3}" type="parTrans" cxnId="{4FFC8019-1CEA-4778-B1E2-F11885F88D4A}">
      <dgm:prSet/>
      <dgm:spPr/>
      <dgm:t>
        <a:bodyPr/>
        <a:lstStyle/>
        <a:p>
          <a:endParaRPr lang="cs-CZ"/>
        </a:p>
      </dgm:t>
    </dgm:pt>
    <dgm:pt modelId="{33A0575B-12C4-4CF8-8037-2951BC64D03E}" type="sibTrans" cxnId="{4FFC8019-1CEA-4778-B1E2-F11885F88D4A}">
      <dgm:prSet/>
      <dgm:spPr/>
      <dgm:t>
        <a:bodyPr/>
        <a:lstStyle/>
        <a:p>
          <a:endParaRPr lang="cs-CZ"/>
        </a:p>
      </dgm:t>
    </dgm:pt>
    <dgm:pt modelId="{C2FCDA73-90E5-4065-8021-E4D323240AAD}">
      <dgm:prSet phldrT="[Text]"/>
      <dgm:spPr/>
      <dgm:t>
        <a:bodyPr/>
        <a:lstStyle/>
        <a:p>
          <a:r>
            <a:rPr lang="cs-CZ" dirty="0" smtClean="0"/>
            <a:t>Anarchokomunismus</a:t>
          </a:r>
          <a:endParaRPr lang="cs-CZ" dirty="0"/>
        </a:p>
      </dgm:t>
    </dgm:pt>
    <dgm:pt modelId="{CDFB47F3-3754-4C38-8DFD-2E2697B6D2A5}" type="parTrans" cxnId="{9BF8AB3E-7BB0-4252-B69B-2E28C401830B}">
      <dgm:prSet/>
      <dgm:spPr/>
      <dgm:t>
        <a:bodyPr/>
        <a:lstStyle/>
        <a:p>
          <a:endParaRPr lang="cs-CZ"/>
        </a:p>
      </dgm:t>
    </dgm:pt>
    <dgm:pt modelId="{B69A0272-0866-4BAD-A302-8AE7BAB67B8A}" type="sibTrans" cxnId="{9BF8AB3E-7BB0-4252-B69B-2E28C401830B}">
      <dgm:prSet/>
      <dgm:spPr/>
      <dgm:t>
        <a:bodyPr/>
        <a:lstStyle/>
        <a:p>
          <a:endParaRPr lang="cs-CZ"/>
        </a:p>
      </dgm:t>
    </dgm:pt>
    <dgm:pt modelId="{C2ABEBC1-DFF9-4182-B6B1-C7451B1DA969}">
      <dgm:prSet phldrT="[Text]"/>
      <dgm:spPr/>
      <dgm:t>
        <a:bodyPr/>
        <a:lstStyle/>
        <a:p>
          <a:r>
            <a:rPr lang="cs-CZ" dirty="0" err="1" smtClean="0"/>
            <a:t>Anarchoprimitivismus</a:t>
          </a:r>
          <a:endParaRPr lang="cs-CZ" dirty="0"/>
        </a:p>
      </dgm:t>
    </dgm:pt>
    <dgm:pt modelId="{2F93A89D-1757-407F-9C0F-AF2F69EBC392}" type="parTrans" cxnId="{4D175C79-1380-45E9-AE98-3931247260A1}">
      <dgm:prSet/>
      <dgm:spPr/>
      <dgm:t>
        <a:bodyPr/>
        <a:lstStyle/>
        <a:p>
          <a:endParaRPr lang="cs-CZ"/>
        </a:p>
      </dgm:t>
    </dgm:pt>
    <dgm:pt modelId="{B4012DED-FF35-4E8E-AD9F-E90DC17AAFA2}" type="sibTrans" cxnId="{4D175C79-1380-45E9-AE98-3931247260A1}">
      <dgm:prSet/>
      <dgm:spPr/>
      <dgm:t>
        <a:bodyPr/>
        <a:lstStyle/>
        <a:p>
          <a:endParaRPr lang="cs-CZ"/>
        </a:p>
      </dgm:t>
    </dgm:pt>
    <dgm:pt modelId="{8162B663-86E7-4C3F-AD4A-614473A402BC}">
      <dgm:prSet phldrT="[Text]"/>
      <dgm:spPr/>
      <dgm:t>
        <a:bodyPr/>
        <a:lstStyle/>
        <a:p>
          <a:r>
            <a:rPr lang="cs-CZ" dirty="0" err="1" smtClean="0"/>
            <a:t>Ananrchosyndikalismus</a:t>
          </a:r>
          <a:endParaRPr lang="cs-CZ" dirty="0"/>
        </a:p>
      </dgm:t>
    </dgm:pt>
    <dgm:pt modelId="{7CEDDECD-20D6-49EA-A737-6E094E5E7A2C}" type="parTrans" cxnId="{DC1CF75B-9056-49F3-9DD9-6FF120B73951}">
      <dgm:prSet/>
      <dgm:spPr/>
      <dgm:t>
        <a:bodyPr/>
        <a:lstStyle/>
        <a:p>
          <a:endParaRPr lang="cs-CZ"/>
        </a:p>
      </dgm:t>
    </dgm:pt>
    <dgm:pt modelId="{D7BC25E7-783E-4AA9-95C3-BA0B82F48A80}" type="sibTrans" cxnId="{DC1CF75B-9056-49F3-9DD9-6FF120B73951}">
      <dgm:prSet/>
      <dgm:spPr/>
      <dgm:t>
        <a:bodyPr/>
        <a:lstStyle/>
        <a:p>
          <a:endParaRPr lang="cs-CZ"/>
        </a:p>
      </dgm:t>
    </dgm:pt>
    <dgm:pt modelId="{B99A7FD7-2C6C-40E6-93A9-F8E149D619A7}">
      <dgm:prSet phldrT="[Text]"/>
      <dgm:spPr/>
      <dgm:t>
        <a:bodyPr/>
        <a:lstStyle/>
        <a:p>
          <a:r>
            <a:rPr lang="cs-CZ" dirty="0" smtClean="0"/>
            <a:t>Mutualismus</a:t>
          </a:r>
          <a:endParaRPr lang="cs-CZ" dirty="0"/>
        </a:p>
      </dgm:t>
    </dgm:pt>
    <dgm:pt modelId="{8990F8F0-9813-4FF0-A19D-20AE73370DB9}" type="parTrans" cxnId="{CDFE3079-9FE3-4380-AB1A-93428650AF63}">
      <dgm:prSet/>
      <dgm:spPr/>
      <dgm:t>
        <a:bodyPr/>
        <a:lstStyle/>
        <a:p>
          <a:endParaRPr lang="cs-CZ"/>
        </a:p>
      </dgm:t>
    </dgm:pt>
    <dgm:pt modelId="{483D71C9-33F7-429A-85D0-2000E09E9E2C}" type="sibTrans" cxnId="{CDFE3079-9FE3-4380-AB1A-93428650AF63}">
      <dgm:prSet/>
      <dgm:spPr/>
      <dgm:t>
        <a:bodyPr/>
        <a:lstStyle/>
        <a:p>
          <a:endParaRPr lang="cs-CZ"/>
        </a:p>
      </dgm:t>
    </dgm:pt>
    <dgm:pt modelId="{1FDEF712-5E4E-40EF-B984-B6DEFA54BFCC}" type="pres">
      <dgm:prSet presAssocID="{279223DB-FCE0-4019-9F16-CE673148989F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D70486E1-A44A-404B-82C6-0518EBEB51DE}" type="pres">
      <dgm:prSet presAssocID="{B87BE12C-E52D-4475-82CB-ABD303F5973D}" presName="compNode" presStyleCnt="0"/>
      <dgm:spPr/>
    </dgm:pt>
    <dgm:pt modelId="{9E044825-6751-484A-8D23-BFD18B3EAC10}" type="pres">
      <dgm:prSet presAssocID="{B87BE12C-E52D-4475-82CB-ABD303F5973D}" presName="dummyConnPt" presStyleCnt="0"/>
      <dgm:spPr/>
    </dgm:pt>
    <dgm:pt modelId="{4FAED445-0CB7-435D-B484-B1441341788D}" type="pres">
      <dgm:prSet presAssocID="{B87BE12C-E52D-4475-82CB-ABD303F5973D}" presName="node" presStyleLbl="node1" presStyleIdx="0" presStyleCnt="6" custScaleX="1300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B03A5E-7D46-47E9-8322-770EA9BEC15A}" type="pres">
      <dgm:prSet presAssocID="{94CF5CF7-8335-421A-865A-19C5F41B77FE}" presName="sibTrans" presStyleLbl="bgSibTrans2D1" presStyleIdx="0" presStyleCnt="5"/>
      <dgm:spPr/>
      <dgm:t>
        <a:bodyPr/>
        <a:lstStyle/>
        <a:p>
          <a:endParaRPr lang="cs-CZ"/>
        </a:p>
      </dgm:t>
    </dgm:pt>
    <dgm:pt modelId="{B64F9094-3CE4-4E3D-99BB-3AEF9257C1CF}" type="pres">
      <dgm:prSet presAssocID="{7B3F37B5-96BF-4441-9993-55DAE5A06CE0}" presName="compNode" presStyleCnt="0"/>
      <dgm:spPr/>
    </dgm:pt>
    <dgm:pt modelId="{84075813-385D-4727-B861-4D5CCF352263}" type="pres">
      <dgm:prSet presAssocID="{7B3F37B5-96BF-4441-9993-55DAE5A06CE0}" presName="dummyConnPt" presStyleCnt="0"/>
      <dgm:spPr/>
    </dgm:pt>
    <dgm:pt modelId="{D0D39724-82C9-491B-958B-36669891957D}" type="pres">
      <dgm:prSet presAssocID="{7B3F37B5-96BF-4441-9993-55DAE5A06CE0}" presName="node" presStyleLbl="node1" presStyleIdx="1" presStyleCnt="6" custScaleX="1300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026334-7447-45CA-878D-80C0E729EDB7}" type="pres">
      <dgm:prSet presAssocID="{33A0575B-12C4-4CF8-8037-2951BC64D03E}" presName="sibTrans" presStyleLbl="bgSibTrans2D1" presStyleIdx="1" presStyleCnt="5"/>
      <dgm:spPr/>
      <dgm:t>
        <a:bodyPr/>
        <a:lstStyle/>
        <a:p>
          <a:endParaRPr lang="cs-CZ"/>
        </a:p>
      </dgm:t>
    </dgm:pt>
    <dgm:pt modelId="{FDC2A203-E664-495A-9A49-26B555FE0991}" type="pres">
      <dgm:prSet presAssocID="{C2FCDA73-90E5-4065-8021-E4D323240AAD}" presName="compNode" presStyleCnt="0"/>
      <dgm:spPr/>
    </dgm:pt>
    <dgm:pt modelId="{5B6B173C-6348-4AA5-806D-EA7F3166F47C}" type="pres">
      <dgm:prSet presAssocID="{C2FCDA73-90E5-4065-8021-E4D323240AAD}" presName="dummyConnPt" presStyleCnt="0"/>
      <dgm:spPr/>
    </dgm:pt>
    <dgm:pt modelId="{B0ED9B41-1F99-4A9E-883F-E11660280D35}" type="pres">
      <dgm:prSet presAssocID="{C2FCDA73-90E5-4065-8021-E4D323240AAD}" presName="node" presStyleLbl="node1" presStyleIdx="2" presStyleCnt="6" custScaleX="1300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D34501-AF11-4820-A90E-9750A6BD9282}" type="pres">
      <dgm:prSet presAssocID="{B69A0272-0866-4BAD-A302-8AE7BAB67B8A}" presName="sibTrans" presStyleLbl="bgSibTrans2D1" presStyleIdx="2" presStyleCnt="5"/>
      <dgm:spPr/>
      <dgm:t>
        <a:bodyPr/>
        <a:lstStyle/>
        <a:p>
          <a:endParaRPr lang="cs-CZ"/>
        </a:p>
      </dgm:t>
    </dgm:pt>
    <dgm:pt modelId="{DEBF086F-31B8-4903-BF4D-D5CC7D6172EE}" type="pres">
      <dgm:prSet presAssocID="{C2ABEBC1-DFF9-4182-B6B1-C7451B1DA969}" presName="compNode" presStyleCnt="0"/>
      <dgm:spPr/>
    </dgm:pt>
    <dgm:pt modelId="{B1A126B1-2515-4657-ABE5-FDFB4593C4A4}" type="pres">
      <dgm:prSet presAssocID="{C2ABEBC1-DFF9-4182-B6B1-C7451B1DA969}" presName="dummyConnPt" presStyleCnt="0"/>
      <dgm:spPr/>
    </dgm:pt>
    <dgm:pt modelId="{072671EB-EAAF-4AEA-B858-2F02E12DA72C}" type="pres">
      <dgm:prSet presAssocID="{C2ABEBC1-DFF9-4182-B6B1-C7451B1DA969}" presName="node" presStyleLbl="node1" presStyleIdx="3" presStyleCnt="6" custScaleX="1298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7F9897-89EB-4563-B50E-BF3649D14650}" type="pres">
      <dgm:prSet presAssocID="{B4012DED-FF35-4E8E-AD9F-E90DC17AAFA2}" presName="sibTrans" presStyleLbl="bgSibTrans2D1" presStyleIdx="3" presStyleCnt="5"/>
      <dgm:spPr/>
      <dgm:t>
        <a:bodyPr/>
        <a:lstStyle/>
        <a:p>
          <a:endParaRPr lang="cs-CZ"/>
        </a:p>
      </dgm:t>
    </dgm:pt>
    <dgm:pt modelId="{B93AC6C1-2EC9-4F98-BB77-8E5794FF6893}" type="pres">
      <dgm:prSet presAssocID="{8162B663-86E7-4C3F-AD4A-614473A402BC}" presName="compNode" presStyleCnt="0"/>
      <dgm:spPr/>
    </dgm:pt>
    <dgm:pt modelId="{87B7C652-CD19-4255-95D1-E4A70DABD3B7}" type="pres">
      <dgm:prSet presAssocID="{8162B663-86E7-4C3F-AD4A-614473A402BC}" presName="dummyConnPt" presStyleCnt="0"/>
      <dgm:spPr/>
    </dgm:pt>
    <dgm:pt modelId="{5D0EE7C7-0F0A-409C-ADBC-E950208C4965}" type="pres">
      <dgm:prSet presAssocID="{8162B663-86E7-4C3F-AD4A-614473A402BC}" presName="node" presStyleLbl="node1" presStyleIdx="4" presStyleCnt="6" custScaleX="1298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C9150B8-5103-4BB2-ACE9-96CA6E8B5283}" type="pres">
      <dgm:prSet presAssocID="{D7BC25E7-783E-4AA9-95C3-BA0B82F48A80}" presName="sibTrans" presStyleLbl="bgSibTrans2D1" presStyleIdx="4" presStyleCnt="5"/>
      <dgm:spPr/>
      <dgm:t>
        <a:bodyPr/>
        <a:lstStyle/>
        <a:p>
          <a:endParaRPr lang="cs-CZ"/>
        </a:p>
      </dgm:t>
    </dgm:pt>
    <dgm:pt modelId="{AF989FB6-D611-4951-82FC-8ECBFABE845B}" type="pres">
      <dgm:prSet presAssocID="{B99A7FD7-2C6C-40E6-93A9-F8E149D619A7}" presName="compNode" presStyleCnt="0"/>
      <dgm:spPr/>
    </dgm:pt>
    <dgm:pt modelId="{BFCEB321-C3F2-4EE3-8865-C5A2923BC613}" type="pres">
      <dgm:prSet presAssocID="{B99A7FD7-2C6C-40E6-93A9-F8E149D619A7}" presName="dummyConnPt" presStyleCnt="0"/>
      <dgm:spPr/>
    </dgm:pt>
    <dgm:pt modelId="{F08710CA-6165-4E11-9AB3-50D7A6274D45}" type="pres">
      <dgm:prSet presAssocID="{B99A7FD7-2C6C-40E6-93A9-F8E149D619A7}" presName="node" presStyleLbl="node1" presStyleIdx="5" presStyleCnt="6" custScaleX="1298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FED9709-81E2-4322-A9E2-8CFC973CEBBC}" type="presOf" srcId="{D7BC25E7-783E-4AA9-95C3-BA0B82F48A80}" destId="{DC9150B8-5103-4BB2-ACE9-96CA6E8B5283}" srcOrd="0" destOrd="0" presId="urn:microsoft.com/office/officeart/2005/8/layout/bProcess4"/>
    <dgm:cxn modelId="{1EE0AA6C-8089-4609-9004-C973D36A299E}" type="presOf" srcId="{94CF5CF7-8335-421A-865A-19C5F41B77FE}" destId="{1AB03A5E-7D46-47E9-8322-770EA9BEC15A}" srcOrd="0" destOrd="0" presId="urn:microsoft.com/office/officeart/2005/8/layout/bProcess4"/>
    <dgm:cxn modelId="{CDFE3079-9FE3-4380-AB1A-93428650AF63}" srcId="{279223DB-FCE0-4019-9F16-CE673148989F}" destId="{B99A7FD7-2C6C-40E6-93A9-F8E149D619A7}" srcOrd="5" destOrd="0" parTransId="{8990F8F0-9813-4FF0-A19D-20AE73370DB9}" sibTransId="{483D71C9-33F7-429A-85D0-2000E09E9E2C}"/>
    <dgm:cxn modelId="{75CD9D36-2869-4304-8909-6294F6F3A92D}" type="presOf" srcId="{7B3F37B5-96BF-4441-9993-55DAE5A06CE0}" destId="{D0D39724-82C9-491B-958B-36669891957D}" srcOrd="0" destOrd="0" presId="urn:microsoft.com/office/officeart/2005/8/layout/bProcess4"/>
    <dgm:cxn modelId="{4FFC8019-1CEA-4778-B1E2-F11885F88D4A}" srcId="{279223DB-FCE0-4019-9F16-CE673148989F}" destId="{7B3F37B5-96BF-4441-9993-55DAE5A06CE0}" srcOrd="1" destOrd="0" parTransId="{EC4A1671-9424-4938-9802-E4D8A59D5CC3}" sibTransId="{33A0575B-12C4-4CF8-8037-2951BC64D03E}"/>
    <dgm:cxn modelId="{039A43DC-1BB5-4669-BF93-9215A5E9D05A}" type="presOf" srcId="{C2ABEBC1-DFF9-4182-B6B1-C7451B1DA969}" destId="{072671EB-EAAF-4AEA-B858-2F02E12DA72C}" srcOrd="0" destOrd="0" presId="urn:microsoft.com/office/officeart/2005/8/layout/bProcess4"/>
    <dgm:cxn modelId="{D696D1D3-F935-4AC0-AE5A-773776A6A74D}" type="presOf" srcId="{B69A0272-0866-4BAD-A302-8AE7BAB67B8A}" destId="{92D34501-AF11-4820-A90E-9750A6BD9282}" srcOrd="0" destOrd="0" presId="urn:microsoft.com/office/officeart/2005/8/layout/bProcess4"/>
    <dgm:cxn modelId="{4D175C79-1380-45E9-AE98-3931247260A1}" srcId="{279223DB-FCE0-4019-9F16-CE673148989F}" destId="{C2ABEBC1-DFF9-4182-B6B1-C7451B1DA969}" srcOrd="3" destOrd="0" parTransId="{2F93A89D-1757-407F-9C0F-AF2F69EBC392}" sibTransId="{B4012DED-FF35-4E8E-AD9F-E90DC17AAFA2}"/>
    <dgm:cxn modelId="{9BF8AB3E-7BB0-4252-B69B-2E28C401830B}" srcId="{279223DB-FCE0-4019-9F16-CE673148989F}" destId="{C2FCDA73-90E5-4065-8021-E4D323240AAD}" srcOrd="2" destOrd="0" parTransId="{CDFB47F3-3754-4C38-8DFD-2E2697B6D2A5}" sibTransId="{B69A0272-0866-4BAD-A302-8AE7BAB67B8A}"/>
    <dgm:cxn modelId="{05F47031-1CF0-45CF-A338-F97FFD3F696E}" type="presOf" srcId="{33A0575B-12C4-4CF8-8037-2951BC64D03E}" destId="{06026334-7447-45CA-878D-80C0E729EDB7}" srcOrd="0" destOrd="0" presId="urn:microsoft.com/office/officeart/2005/8/layout/bProcess4"/>
    <dgm:cxn modelId="{DC1CF75B-9056-49F3-9DD9-6FF120B73951}" srcId="{279223DB-FCE0-4019-9F16-CE673148989F}" destId="{8162B663-86E7-4C3F-AD4A-614473A402BC}" srcOrd="4" destOrd="0" parTransId="{7CEDDECD-20D6-49EA-A737-6E094E5E7A2C}" sibTransId="{D7BC25E7-783E-4AA9-95C3-BA0B82F48A80}"/>
    <dgm:cxn modelId="{BB35A5D4-D386-4118-8708-EBBD18F00E02}" type="presOf" srcId="{B99A7FD7-2C6C-40E6-93A9-F8E149D619A7}" destId="{F08710CA-6165-4E11-9AB3-50D7A6274D45}" srcOrd="0" destOrd="0" presId="urn:microsoft.com/office/officeart/2005/8/layout/bProcess4"/>
    <dgm:cxn modelId="{F482F759-5D58-45E1-9169-68904BB77E69}" type="presOf" srcId="{C2FCDA73-90E5-4065-8021-E4D323240AAD}" destId="{B0ED9B41-1F99-4A9E-883F-E11660280D35}" srcOrd="0" destOrd="0" presId="urn:microsoft.com/office/officeart/2005/8/layout/bProcess4"/>
    <dgm:cxn modelId="{D1DD9640-2AA4-4AE3-8540-C34E952FFC1E}" srcId="{279223DB-FCE0-4019-9F16-CE673148989F}" destId="{B87BE12C-E52D-4475-82CB-ABD303F5973D}" srcOrd="0" destOrd="0" parTransId="{EE15AC4C-FBDB-4067-9674-AD9AF629C091}" sibTransId="{94CF5CF7-8335-421A-865A-19C5F41B77FE}"/>
    <dgm:cxn modelId="{484AF74F-011E-48CD-935E-DB7F05D7A376}" type="presOf" srcId="{8162B663-86E7-4C3F-AD4A-614473A402BC}" destId="{5D0EE7C7-0F0A-409C-ADBC-E950208C4965}" srcOrd="0" destOrd="0" presId="urn:microsoft.com/office/officeart/2005/8/layout/bProcess4"/>
    <dgm:cxn modelId="{DFA6D831-CA55-4CF4-A9FB-4073980377AE}" type="presOf" srcId="{B4012DED-FF35-4E8E-AD9F-E90DC17AAFA2}" destId="{E77F9897-89EB-4563-B50E-BF3649D14650}" srcOrd="0" destOrd="0" presId="urn:microsoft.com/office/officeart/2005/8/layout/bProcess4"/>
    <dgm:cxn modelId="{5396470D-7E31-42F7-B1DE-818287B40C79}" type="presOf" srcId="{B87BE12C-E52D-4475-82CB-ABD303F5973D}" destId="{4FAED445-0CB7-435D-B484-B1441341788D}" srcOrd="0" destOrd="0" presId="urn:microsoft.com/office/officeart/2005/8/layout/bProcess4"/>
    <dgm:cxn modelId="{9DAB23A7-8346-4810-AA6B-5EFC81458045}" type="presOf" srcId="{279223DB-FCE0-4019-9F16-CE673148989F}" destId="{1FDEF712-5E4E-40EF-B984-B6DEFA54BFCC}" srcOrd="0" destOrd="0" presId="urn:microsoft.com/office/officeart/2005/8/layout/bProcess4"/>
    <dgm:cxn modelId="{A794724E-4071-425D-9209-38F85E5A90E8}" type="presParOf" srcId="{1FDEF712-5E4E-40EF-B984-B6DEFA54BFCC}" destId="{D70486E1-A44A-404B-82C6-0518EBEB51DE}" srcOrd="0" destOrd="0" presId="urn:microsoft.com/office/officeart/2005/8/layout/bProcess4"/>
    <dgm:cxn modelId="{ADDC5A11-B819-41B8-9E31-82E8707A4AF3}" type="presParOf" srcId="{D70486E1-A44A-404B-82C6-0518EBEB51DE}" destId="{9E044825-6751-484A-8D23-BFD18B3EAC10}" srcOrd="0" destOrd="0" presId="urn:microsoft.com/office/officeart/2005/8/layout/bProcess4"/>
    <dgm:cxn modelId="{6B871C95-EE24-4D9B-8AA6-D498F8053BB1}" type="presParOf" srcId="{D70486E1-A44A-404B-82C6-0518EBEB51DE}" destId="{4FAED445-0CB7-435D-B484-B1441341788D}" srcOrd="1" destOrd="0" presId="urn:microsoft.com/office/officeart/2005/8/layout/bProcess4"/>
    <dgm:cxn modelId="{932443B6-1C3B-4B8F-B7E7-5267B7CE2333}" type="presParOf" srcId="{1FDEF712-5E4E-40EF-B984-B6DEFA54BFCC}" destId="{1AB03A5E-7D46-47E9-8322-770EA9BEC15A}" srcOrd="1" destOrd="0" presId="urn:microsoft.com/office/officeart/2005/8/layout/bProcess4"/>
    <dgm:cxn modelId="{ACCFCA7A-6DD2-435E-84AC-5D73CA2C30B2}" type="presParOf" srcId="{1FDEF712-5E4E-40EF-B984-B6DEFA54BFCC}" destId="{B64F9094-3CE4-4E3D-99BB-3AEF9257C1CF}" srcOrd="2" destOrd="0" presId="urn:microsoft.com/office/officeart/2005/8/layout/bProcess4"/>
    <dgm:cxn modelId="{9A019AC1-16F5-4A5D-836A-0C2E1E08AC55}" type="presParOf" srcId="{B64F9094-3CE4-4E3D-99BB-3AEF9257C1CF}" destId="{84075813-385D-4727-B861-4D5CCF352263}" srcOrd="0" destOrd="0" presId="urn:microsoft.com/office/officeart/2005/8/layout/bProcess4"/>
    <dgm:cxn modelId="{4352B92C-0D4B-4FF0-A03A-46B7CADBA15F}" type="presParOf" srcId="{B64F9094-3CE4-4E3D-99BB-3AEF9257C1CF}" destId="{D0D39724-82C9-491B-958B-36669891957D}" srcOrd="1" destOrd="0" presId="urn:microsoft.com/office/officeart/2005/8/layout/bProcess4"/>
    <dgm:cxn modelId="{FF0E1DE4-907E-4900-AEEF-9D5786B4A717}" type="presParOf" srcId="{1FDEF712-5E4E-40EF-B984-B6DEFA54BFCC}" destId="{06026334-7447-45CA-878D-80C0E729EDB7}" srcOrd="3" destOrd="0" presId="urn:microsoft.com/office/officeart/2005/8/layout/bProcess4"/>
    <dgm:cxn modelId="{544D1C16-25B7-4C3A-8A81-91FF721C1742}" type="presParOf" srcId="{1FDEF712-5E4E-40EF-B984-B6DEFA54BFCC}" destId="{FDC2A203-E664-495A-9A49-26B555FE0991}" srcOrd="4" destOrd="0" presId="urn:microsoft.com/office/officeart/2005/8/layout/bProcess4"/>
    <dgm:cxn modelId="{F7445F65-020B-4695-8CDD-069E75D68959}" type="presParOf" srcId="{FDC2A203-E664-495A-9A49-26B555FE0991}" destId="{5B6B173C-6348-4AA5-806D-EA7F3166F47C}" srcOrd="0" destOrd="0" presId="urn:microsoft.com/office/officeart/2005/8/layout/bProcess4"/>
    <dgm:cxn modelId="{B97A47E0-80E8-4B4A-9BA5-FE241BD65108}" type="presParOf" srcId="{FDC2A203-E664-495A-9A49-26B555FE0991}" destId="{B0ED9B41-1F99-4A9E-883F-E11660280D35}" srcOrd="1" destOrd="0" presId="urn:microsoft.com/office/officeart/2005/8/layout/bProcess4"/>
    <dgm:cxn modelId="{170CAD91-2241-4E51-852B-EB158089D2D4}" type="presParOf" srcId="{1FDEF712-5E4E-40EF-B984-B6DEFA54BFCC}" destId="{92D34501-AF11-4820-A90E-9750A6BD9282}" srcOrd="5" destOrd="0" presId="urn:microsoft.com/office/officeart/2005/8/layout/bProcess4"/>
    <dgm:cxn modelId="{AAF69E15-CF2F-419D-90A4-10D724A1BC74}" type="presParOf" srcId="{1FDEF712-5E4E-40EF-B984-B6DEFA54BFCC}" destId="{DEBF086F-31B8-4903-BF4D-D5CC7D6172EE}" srcOrd="6" destOrd="0" presId="urn:microsoft.com/office/officeart/2005/8/layout/bProcess4"/>
    <dgm:cxn modelId="{061926BD-FC15-46E8-86E5-20749B0B273F}" type="presParOf" srcId="{DEBF086F-31B8-4903-BF4D-D5CC7D6172EE}" destId="{B1A126B1-2515-4657-ABE5-FDFB4593C4A4}" srcOrd="0" destOrd="0" presId="urn:microsoft.com/office/officeart/2005/8/layout/bProcess4"/>
    <dgm:cxn modelId="{7764F440-B6F5-45DC-82A1-C92D4FE4B022}" type="presParOf" srcId="{DEBF086F-31B8-4903-BF4D-D5CC7D6172EE}" destId="{072671EB-EAAF-4AEA-B858-2F02E12DA72C}" srcOrd="1" destOrd="0" presId="urn:microsoft.com/office/officeart/2005/8/layout/bProcess4"/>
    <dgm:cxn modelId="{2C72D72B-9858-4325-ADCE-0FBCF4B4C83E}" type="presParOf" srcId="{1FDEF712-5E4E-40EF-B984-B6DEFA54BFCC}" destId="{E77F9897-89EB-4563-B50E-BF3649D14650}" srcOrd="7" destOrd="0" presId="urn:microsoft.com/office/officeart/2005/8/layout/bProcess4"/>
    <dgm:cxn modelId="{77D10FB1-DA5D-4504-80E9-364A4A20D975}" type="presParOf" srcId="{1FDEF712-5E4E-40EF-B984-B6DEFA54BFCC}" destId="{B93AC6C1-2EC9-4F98-BB77-8E5794FF6893}" srcOrd="8" destOrd="0" presId="urn:microsoft.com/office/officeart/2005/8/layout/bProcess4"/>
    <dgm:cxn modelId="{0269083D-FC8D-43E4-B690-D20C30AD74D1}" type="presParOf" srcId="{B93AC6C1-2EC9-4F98-BB77-8E5794FF6893}" destId="{87B7C652-CD19-4255-95D1-E4A70DABD3B7}" srcOrd="0" destOrd="0" presId="urn:microsoft.com/office/officeart/2005/8/layout/bProcess4"/>
    <dgm:cxn modelId="{C722A1BA-C5A9-4DC1-A8C1-E863D93058B7}" type="presParOf" srcId="{B93AC6C1-2EC9-4F98-BB77-8E5794FF6893}" destId="{5D0EE7C7-0F0A-409C-ADBC-E950208C4965}" srcOrd="1" destOrd="0" presId="urn:microsoft.com/office/officeart/2005/8/layout/bProcess4"/>
    <dgm:cxn modelId="{E640AFC8-B6D6-4D9D-A5F9-AB7AEBC5A800}" type="presParOf" srcId="{1FDEF712-5E4E-40EF-B984-B6DEFA54BFCC}" destId="{DC9150B8-5103-4BB2-ACE9-96CA6E8B5283}" srcOrd="9" destOrd="0" presId="urn:microsoft.com/office/officeart/2005/8/layout/bProcess4"/>
    <dgm:cxn modelId="{CDC03080-C2AA-4978-8080-5D8538E888B4}" type="presParOf" srcId="{1FDEF712-5E4E-40EF-B984-B6DEFA54BFCC}" destId="{AF989FB6-D611-4951-82FC-8ECBFABE845B}" srcOrd="10" destOrd="0" presId="urn:microsoft.com/office/officeart/2005/8/layout/bProcess4"/>
    <dgm:cxn modelId="{B4C81797-CFE4-471C-B9FD-BF74D516FC0F}" type="presParOf" srcId="{AF989FB6-D611-4951-82FC-8ECBFABE845B}" destId="{BFCEB321-C3F2-4EE3-8865-C5A2923BC613}" srcOrd="0" destOrd="0" presId="urn:microsoft.com/office/officeart/2005/8/layout/bProcess4"/>
    <dgm:cxn modelId="{34825276-7B68-4123-A958-74EC96E2FB03}" type="presParOf" srcId="{AF989FB6-D611-4951-82FC-8ECBFABE845B}" destId="{F08710CA-6165-4E11-9AB3-50D7A6274D45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AB03A5E-7D46-47E9-8322-770EA9BEC15A}">
      <dsp:nvSpPr>
        <dsp:cNvPr id="0" name=""/>
        <dsp:cNvSpPr/>
      </dsp:nvSpPr>
      <dsp:spPr>
        <a:xfrm rot="5400000">
          <a:off x="1022478" y="1039469"/>
          <a:ext cx="1622705" cy="195830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AED445-0CB7-435D-B484-B1441341788D}">
      <dsp:nvSpPr>
        <dsp:cNvPr id="0" name=""/>
        <dsp:cNvSpPr/>
      </dsp:nvSpPr>
      <dsp:spPr>
        <a:xfrm>
          <a:off x="1065507" y="1316"/>
          <a:ext cx="2830200" cy="1305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Anarchoindividualismus</a:t>
          </a:r>
          <a:endParaRPr lang="cs-CZ" sz="1800" kern="1200" dirty="0"/>
        </a:p>
      </dsp:txBody>
      <dsp:txXfrm>
        <a:off x="1065507" y="1316"/>
        <a:ext cx="2830200" cy="1305533"/>
      </dsp:txXfrm>
    </dsp:sp>
    <dsp:sp modelId="{06026334-7447-45CA-878D-80C0E729EDB7}">
      <dsp:nvSpPr>
        <dsp:cNvPr id="0" name=""/>
        <dsp:cNvSpPr/>
      </dsp:nvSpPr>
      <dsp:spPr>
        <a:xfrm rot="5400000">
          <a:off x="1022478" y="2671386"/>
          <a:ext cx="1622705" cy="195830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D39724-82C9-491B-958B-36669891957D}">
      <dsp:nvSpPr>
        <dsp:cNvPr id="0" name=""/>
        <dsp:cNvSpPr/>
      </dsp:nvSpPr>
      <dsp:spPr>
        <a:xfrm>
          <a:off x="1065507" y="1633233"/>
          <a:ext cx="2830200" cy="1305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Anarchokolektivismus</a:t>
          </a:r>
          <a:endParaRPr lang="cs-CZ" sz="1800" kern="1200" dirty="0"/>
        </a:p>
      </dsp:txBody>
      <dsp:txXfrm>
        <a:off x="1065507" y="1633233"/>
        <a:ext cx="2830200" cy="1305533"/>
      </dsp:txXfrm>
    </dsp:sp>
    <dsp:sp modelId="{92D34501-AF11-4820-A90E-9750A6BD9282}">
      <dsp:nvSpPr>
        <dsp:cNvPr id="0" name=""/>
        <dsp:cNvSpPr/>
      </dsp:nvSpPr>
      <dsp:spPr>
        <a:xfrm>
          <a:off x="1841623" y="3487344"/>
          <a:ext cx="3530067" cy="195830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ED9B41-1F99-4A9E-883F-E11660280D35}">
      <dsp:nvSpPr>
        <dsp:cNvPr id="0" name=""/>
        <dsp:cNvSpPr/>
      </dsp:nvSpPr>
      <dsp:spPr>
        <a:xfrm>
          <a:off x="1065507" y="3265150"/>
          <a:ext cx="2830200" cy="1305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Anarchokomunismus</a:t>
          </a:r>
          <a:endParaRPr lang="cs-CZ" sz="1800" kern="1200" dirty="0"/>
        </a:p>
      </dsp:txBody>
      <dsp:txXfrm>
        <a:off x="1065507" y="3265150"/>
        <a:ext cx="2830200" cy="1305533"/>
      </dsp:txXfrm>
    </dsp:sp>
    <dsp:sp modelId="{E77F9897-89EB-4563-B50E-BF3649D14650}">
      <dsp:nvSpPr>
        <dsp:cNvPr id="0" name=""/>
        <dsp:cNvSpPr/>
      </dsp:nvSpPr>
      <dsp:spPr>
        <a:xfrm rot="16200000">
          <a:off x="4568100" y="2671386"/>
          <a:ext cx="1622705" cy="195830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2671EB-EAAF-4AEA-B858-2F02E12DA72C}">
      <dsp:nvSpPr>
        <dsp:cNvPr id="0" name=""/>
        <dsp:cNvSpPr/>
      </dsp:nvSpPr>
      <dsp:spPr>
        <a:xfrm>
          <a:off x="4613751" y="3265150"/>
          <a:ext cx="2824978" cy="1305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Anarchoprimitivismus</a:t>
          </a:r>
          <a:endParaRPr lang="cs-CZ" sz="1800" kern="1200" dirty="0"/>
        </a:p>
      </dsp:txBody>
      <dsp:txXfrm>
        <a:off x="4613751" y="3265150"/>
        <a:ext cx="2824978" cy="1305533"/>
      </dsp:txXfrm>
    </dsp:sp>
    <dsp:sp modelId="{DC9150B8-5103-4BB2-ACE9-96CA6E8B5283}">
      <dsp:nvSpPr>
        <dsp:cNvPr id="0" name=""/>
        <dsp:cNvSpPr/>
      </dsp:nvSpPr>
      <dsp:spPr>
        <a:xfrm rot="16200000">
          <a:off x="4568100" y="1039469"/>
          <a:ext cx="1622705" cy="195830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0EE7C7-0F0A-409C-ADBC-E950208C4965}">
      <dsp:nvSpPr>
        <dsp:cNvPr id="0" name=""/>
        <dsp:cNvSpPr/>
      </dsp:nvSpPr>
      <dsp:spPr>
        <a:xfrm>
          <a:off x="4613751" y="1633233"/>
          <a:ext cx="2824978" cy="1305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err="1" smtClean="0"/>
            <a:t>Ananrchosyndikalismus</a:t>
          </a:r>
          <a:endParaRPr lang="cs-CZ" sz="1800" kern="1200" dirty="0"/>
        </a:p>
      </dsp:txBody>
      <dsp:txXfrm>
        <a:off x="4613751" y="1633233"/>
        <a:ext cx="2824978" cy="1305533"/>
      </dsp:txXfrm>
    </dsp:sp>
    <dsp:sp modelId="{F08710CA-6165-4E11-9AB3-50D7A6274D45}">
      <dsp:nvSpPr>
        <dsp:cNvPr id="0" name=""/>
        <dsp:cNvSpPr/>
      </dsp:nvSpPr>
      <dsp:spPr>
        <a:xfrm>
          <a:off x="4613751" y="1316"/>
          <a:ext cx="2824978" cy="13055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Mutualismus</a:t>
          </a:r>
          <a:endParaRPr lang="cs-CZ" sz="1800" kern="1200" dirty="0"/>
        </a:p>
      </dsp:txBody>
      <dsp:txXfrm>
        <a:off x="4613751" y="1316"/>
        <a:ext cx="2824978" cy="13055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Anarchokomunismus" TargetMode="Externa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30187530"/>
              </p:ext>
            </p:extLst>
          </p:nvPr>
        </p:nvGraphicFramePr>
        <p:xfrm>
          <a:off x="827584" y="1844822"/>
          <a:ext cx="7776864" cy="4752528"/>
        </p:xfrm>
        <a:graphic>
          <a:graphicData uri="http://schemas.openxmlformats.org/drawingml/2006/table">
            <a:tbl>
              <a:tblPr/>
              <a:tblGrid>
                <a:gridCol w="1980669"/>
                <a:gridCol w="5796195"/>
              </a:tblGrid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bg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64949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(klíčová aktivita III/2)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8410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Anarchismus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9748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definovat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jednotlivé směry anarchismu a jejich 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představitele.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812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27.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2. 2014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323528" y="228600"/>
            <a:ext cx="8639497" cy="1472208"/>
            <a:chOff x="0" y="0"/>
            <a:chExt cx="88837" cy="15314"/>
          </a:xfrm>
        </p:grpSpPr>
        <p:pic>
          <p:nvPicPr>
            <p:cNvPr id="12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13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14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15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080639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ANARCHISMIUS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633222" indent="-514350">
              <a:buFont typeface="Wingdings" pitchFamily="2" charset="2"/>
              <a:buChar char="Ø"/>
            </a:pPr>
            <a:r>
              <a:rPr lang="cs-CZ" dirty="0" smtClean="0"/>
              <a:t>(</a:t>
            </a:r>
            <a:r>
              <a:rPr lang="cs-CZ" sz="2000" i="1" dirty="0" err="1" smtClean="0"/>
              <a:t>Anarchia</a:t>
            </a:r>
            <a:r>
              <a:rPr lang="cs-CZ" sz="2000" dirty="0" smtClean="0"/>
              <a:t> = bezvládí)</a:t>
            </a:r>
          </a:p>
          <a:p>
            <a:pPr marL="633222" indent="-514350">
              <a:buFont typeface="Wingdings" pitchFamily="2" charset="2"/>
              <a:buChar char="Ø"/>
            </a:pPr>
            <a:r>
              <a:rPr lang="cs-CZ" sz="2000" dirty="0" smtClean="0"/>
              <a:t>Politická ideologie usilující o vytvoření společnosti bez sociálních, ekonomické a politické hierarchie</a:t>
            </a:r>
          </a:p>
          <a:p>
            <a:pPr marL="633222" indent="-514350">
              <a:buFont typeface="Wingdings" pitchFamily="2" charset="2"/>
              <a:buChar char="Ø"/>
            </a:pPr>
            <a:r>
              <a:rPr lang="cs-CZ" sz="2000" dirty="0" smtClean="0"/>
              <a:t>Cílem anarchismu je společnost bez vlády, která je organizovaná na principu federalismu</a:t>
            </a:r>
          </a:p>
          <a:p>
            <a:pPr marL="633222" indent="-514350">
              <a:buFont typeface="Wingdings" pitchFamily="2" charset="2"/>
              <a:buChar char="Ø"/>
            </a:pPr>
            <a:r>
              <a:rPr lang="cs-CZ" sz="2000" dirty="0" smtClean="0"/>
              <a:t> Formoval se od 19. století v souvislosti</a:t>
            </a:r>
          </a:p>
          <a:p>
            <a:pPr marL="633222" indent="-514350">
              <a:buNone/>
            </a:pPr>
            <a:r>
              <a:rPr lang="cs-CZ" sz="2000" dirty="0" smtClean="0"/>
              <a:t>	 s kapitalistickou průmyslovou revolucí </a:t>
            </a:r>
          </a:p>
          <a:p>
            <a:pPr marL="633222" indent="-514350">
              <a:buFont typeface="Wingdings" pitchFamily="2" charset="2"/>
              <a:buChar char="Ø"/>
            </a:pPr>
            <a:endParaRPr lang="cs-CZ" sz="2000" dirty="0" smtClean="0"/>
          </a:p>
        </p:txBody>
      </p:sp>
      <p:pic>
        <p:nvPicPr>
          <p:cNvPr id="4" name="Obrázek 3" descr="PunkNotDead-grafitti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52120" y="3212976"/>
            <a:ext cx="3011984" cy="268474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/>
              <a:t>MICHAIL ALEXANDROVIŠ BAKUNIN</a:t>
            </a:r>
            <a:endParaRPr lang="cs-CZ" sz="20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z="2000" dirty="0" smtClean="0"/>
              <a:t>PETR ALEXEJEVIČ KROPOTKIN</a:t>
            </a:r>
            <a:endParaRPr lang="cs-CZ" sz="20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z="1600" dirty="0" smtClean="0"/>
              <a:t>Ruský revolucionář, anarchista</a:t>
            </a:r>
          </a:p>
          <a:p>
            <a:pPr>
              <a:buNone/>
            </a:pPr>
            <a:r>
              <a:rPr lang="cs-CZ" sz="1600" u="sng" dirty="0" smtClean="0"/>
              <a:t>Cíle</a:t>
            </a:r>
          </a:p>
          <a:p>
            <a:pPr>
              <a:buNone/>
            </a:pPr>
            <a:r>
              <a:rPr lang="cs-CZ" sz="1600" dirty="0" smtClean="0"/>
              <a:t>organizování utlačované dělnické rodiny</a:t>
            </a:r>
          </a:p>
          <a:p>
            <a:pPr>
              <a:buNone/>
            </a:pPr>
            <a:r>
              <a:rPr lang="cs-CZ" sz="1600" dirty="0" smtClean="0"/>
              <a:t>zničení buržoazní revoluce</a:t>
            </a:r>
          </a:p>
          <a:p>
            <a:pPr>
              <a:buNone/>
            </a:pPr>
            <a:r>
              <a:rPr lang="cs-CZ" sz="1600" dirty="0" smtClean="0"/>
              <a:t>vytvoření všelidského světa</a:t>
            </a:r>
          </a:p>
          <a:p>
            <a:pPr>
              <a:buNone/>
            </a:pPr>
            <a:r>
              <a:rPr lang="cs-CZ" sz="1600" dirty="0" smtClean="0"/>
              <a:t>zničení státu</a:t>
            </a:r>
          </a:p>
          <a:p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„Anarchistický kníže“</a:t>
            </a:r>
          </a:p>
          <a:p>
            <a:pPr>
              <a:buNone/>
            </a:pPr>
            <a:r>
              <a:rPr lang="cs-CZ" sz="1600" u="sng" dirty="0" smtClean="0"/>
              <a:t>Díla </a:t>
            </a:r>
          </a:p>
          <a:p>
            <a:pPr>
              <a:buNone/>
            </a:pPr>
            <a:r>
              <a:rPr lang="cs-CZ" sz="1600" dirty="0" smtClean="0"/>
              <a:t>Etika anarchismu</a:t>
            </a:r>
          </a:p>
          <a:p>
            <a:pPr>
              <a:buNone/>
            </a:pPr>
            <a:r>
              <a:rPr lang="cs-CZ" sz="1600" dirty="0" smtClean="0"/>
              <a:t>Současná věda a anarchie</a:t>
            </a:r>
          </a:p>
          <a:p>
            <a:pPr>
              <a:buNone/>
            </a:pPr>
            <a:r>
              <a:rPr lang="cs-CZ" sz="1600" dirty="0" smtClean="0"/>
              <a:t>Pospolitost</a:t>
            </a:r>
            <a:endParaRPr lang="cs-CZ" sz="16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PŘEDSTAVITELÉ</a:t>
            </a:r>
            <a:endParaRPr lang="cs-CZ" dirty="0"/>
          </a:p>
        </p:txBody>
      </p:sp>
      <p:pic>
        <p:nvPicPr>
          <p:cNvPr id="14" name="Obrázek 13" descr="Bakuninful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267744" y="4005064"/>
            <a:ext cx="1654780" cy="2376264"/>
          </a:xfrm>
          <a:prstGeom prst="rect">
            <a:avLst/>
          </a:prstGeom>
        </p:spPr>
      </p:pic>
      <p:pic>
        <p:nvPicPr>
          <p:cNvPr id="15" name="Obrázek 14" descr="Kropotkin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372200" y="3933056"/>
            <a:ext cx="1932895" cy="236048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ANARCHISTIČTÍ BUŘIČI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Básníci života a vzdoru</a:t>
            </a:r>
          </a:p>
          <a:p>
            <a:r>
              <a:rPr lang="cs-CZ" sz="2400" dirty="0" smtClean="0"/>
              <a:t>Přelom 19. a 20. století</a:t>
            </a:r>
          </a:p>
          <a:p>
            <a:r>
              <a:rPr lang="cs-CZ" sz="2400" dirty="0" smtClean="0"/>
              <a:t>časopis Nový kult: založen S. K. Neumannem</a:t>
            </a:r>
          </a:p>
          <a:p>
            <a:r>
              <a:rPr lang="cs-CZ" sz="2400" dirty="0" smtClean="0"/>
              <a:t>olšanská vila se stala místem, kde se anarchističtí buřiči scházeli</a:t>
            </a:r>
          </a:p>
          <a:p>
            <a:r>
              <a:rPr lang="cs-CZ" sz="2400" dirty="0" smtClean="0"/>
              <a:t>Tulácký život, bohémský přístup k životu</a:t>
            </a:r>
          </a:p>
          <a:p>
            <a:r>
              <a:rPr lang="cs-CZ" sz="2400" dirty="0" smtClean="0"/>
              <a:t>Propagovali přirozenou lásku</a:t>
            </a:r>
          </a:p>
          <a:p>
            <a:r>
              <a:rPr lang="cs-CZ" sz="2400" dirty="0" smtClean="0"/>
              <a:t>sexualita přestala být tabu</a:t>
            </a:r>
            <a:endParaRPr lang="cs-CZ" sz="2400" dirty="0"/>
          </a:p>
        </p:txBody>
      </p:sp>
      <p:pic>
        <p:nvPicPr>
          <p:cNvPr id="4" name="Obrázek 3" descr="600px-Circle-A_red_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84168" y="3356992"/>
            <a:ext cx="2713484" cy="2713484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ANARCHISTIČTÍ BUŘIČI</a:t>
            </a:r>
            <a:endParaRPr lang="cs-CZ" dirty="0"/>
          </a:p>
        </p:txBody>
      </p:sp>
      <p:pic>
        <p:nvPicPr>
          <p:cNvPr id="4" name="Zástupný symbol pro obsah 3" descr="Viktor_Dyk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412775"/>
            <a:ext cx="2304256" cy="3197005"/>
          </a:xfrm>
        </p:spPr>
      </p:pic>
      <p:sp>
        <p:nvSpPr>
          <p:cNvPr id="5" name="Obdélník 4"/>
          <p:cNvSpPr/>
          <p:nvPr/>
        </p:nvSpPr>
        <p:spPr>
          <a:xfrm>
            <a:off x="251520" y="4797152"/>
            <a:ext cx="216024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Viktor </a:t>
            </a:r>
            <a:r>
              <a:rPr lang="cs-CZ" dirty="0" err="1" smtClean="0"/>
              <a:t>Dyk</a:t>
            </a:r>
            <a:endParaRPr lang="cs-CZ" dirty="0"/>
          </a:p>
        </p:txBody>
      </p:sp>
      <p:pic>
        <p:nvPicPr>
          <p:cNvPr id="6" name="Obrázek 5" descr="439px-Bezruc_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63888" y="2348880"/>
            <a:ext cx="2232248" cy="3050909"/>
          </a:xfrm>
          <a:prstGeom prst="rect">
            <a:avLst/>
          </a:prstGeom>
        </p:spPr>
      </p:pic>
      <p:pic>
        <p:nvPicPr>
          <p:cNvPr id="7" name="Obrázek 6" descr="Frana_Sramek_192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41068" y="1412776"/>
            <a:ext cx="2421508" cy="2736304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3635896" y="5589240"/>
            <a:ext cx="21385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Petr </a:t>
            </a:r>
            <a:r>
              <a:rPr lang="cs-CZ" dirty="0" err="1" smtClean="0"/>
              <a:t>Bezruč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660232" y="4365104"/>
            <a:ext cx="223224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Fráňa Šrámek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SYMBOLY ANARCHISMU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b="1" u="sng" dirty="0" smtClean="0"/>
              <a:t>Černá vlajka:</a:t>
            </a:r>
            <a:r>
              <a:rPr lang="cs-CZ" sz="2000" dirty="0" smtClean="0"/>
              <a:t> 19. století, časopis (</a:t>
            </a:r>
            <a:r>
              <a:rPr lang="cs-CZ" sz="2000" dirty="0" err="1" smtClean="0"/>
              <a:t>Black</a:t>
            </a:r>
            <a:r>
              <a:rPr lang="cs-CZ" sz="2000" dirty="0" smtClean="0"/>
              <a:t> Flag)</a:t>
            </a:r>
          </a:p>
          <a:p>
            <a:pPr>
              <a:buNone/>
            </a:pPr>
            <a:r>
              <a:rPr lang="cs-CZ" sz="2000" b="1" u="sng" dirty="0" smtClean="0"/>
              <a:t>A v kruhu: </a:t>
            </a:r>
            <a:r>
              <a:rPr lang="cs-CZ" sz="2000" dirty="0" smtClean="0"/>
              <a:t>A-anarchismus, O- </a:t>
            </a:r>
            <a:r>
              <a:rPr lang="cs-CZ" sz="2000" dirty="0" err="1" smtClean="0"/>
              <a:t>order</a:t>
            </a:r>
            <a:r>
              <a:rPr lang="cs-CZ" sz="2000" dirty="0" smtClean="0"/>
              <a:t>(pořádek)= anarchismus je pořádek</a:t>
            </a:r>
          </a:p>
          <a:p>
            <a:pPr>
              <a:buNone/>
            </a:pPr>
            <a:r>
              <a:rPr lang="cs-CZ" sz="2000" b="1" u="sng" dirty="0" smtClean="0"/>
              <a:t>Černý kříž: </a:t>
            </a:r>
            <a:r>
              <a:rPr lang="cs-CZ" sz="2000" dirty="0" smtClean="0"/>
              <a:t> pěst = boj proti autoritám</a:t>
            </a:r>
          </a:p>
          <a:p>
            <a:pPr>
              <a:buNone/>
            </a:pPr>
            <a:r>
              <a:rPr lang="cs-CZ" sz="2000" b="1" u="sng" dirty="0" smtClean="0"/>
              <a:t>Černorudá vlajka:</a:t>
            </a:r>
            <a:r>
              <a:rPr lang="cs-CZ" sz="2000" dirty="0" smtClean="0"/>
              <a:t> černá =symbol anarchismu, červená= socialismus</a:t>
            </a:r>
            <a:endParaRPr lang="cs-CZ" sz="2000" b="1" u="sng" dirty="0"/>
          </a:p>
        </p:txBody>
      </p:sp>
      <p:pic>
        <p:nvPicPr>
          <p:cNvPr id="4" name="Obrázek 3" descr="bez názvu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3645024"/>
            <a:ext cx="1739652" cy="1739652"/>
          </a:xfrm>
          <a:prstGeom prst="rect">
            <a:avLst/>
          </a:prstGeom>
        </p:spPr>
      </p:pic>
      <p:pic>
        <p:nvPicPr>
          <p:cNvPr id="5" name="Obrázek 4" descr="600px-Anarchy-symbol_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27784" y="3717032"/>
            <a:ext cx="1561356" cy="1561356"/>
          </a:xfrm>
          <a:prstGeom prst="rect">
            <a:avLst/>
          </a:prstGeom>
        </p:spPr>
      </p:pic>
      <p:pic>
        <p:nvPicPr>
          <p:cNvPr id="6" name="Obrázek 5" descr="366px-Anarchist_black_cross_logo_svg.pn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644008" y="3284984"/>
            <a:ext cx="1479085" cy="2420689"/>
          </a:xfrm>
          <a:prstGeom prst="rect">
            <a:avLst/>
          </a:prstGeom>
        </p:spPr>
      </p:pic>
      <p:pic>
        <p:nvPicPr>
          <p:cNvPr id="7" name="Obrázek 6" descr="450px-Anarchist_flag_svg.pn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516216" y="3717032"/>
            <a:ext cx="2143125" cy="1428750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ANARCHISTICKÉ SMĚRY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sz="quarter" idx="1"/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ástupný symbol pro text 1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800" dirty="0" smtClean="0"/>
              <a:t>ANARCHOINDIVIDUALISMUS</a:t>
            </a:r>
            <a:endParaRPr lang="cs-CZ" sz="1800" dirty="0"/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MUTUALISMUS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. propaguje vyhraněný egoismus</a:t>
            </a:r>
          </a:p>
          <a:p>
            <a:pPr>
              <a:buNone/>
            </a:pPr>
            <a:r>
              <a:rPr lang="cs-CZ" sz="2000" dirty="0" smtClean="0"/>
              <a:t>. proti respektu ze státu či Boha</a:t>
            </a:r>
          </a:p>
          <a:p>
            <a:pPr>
              <a:buNone/>
            </a:pPr>
            <a:r>
              <a:rPr lang="cs-CZ" sz="2000" dirty="0" smtClean="0"/>
              <a:t>. Základy: William </a:t>
            </a:r>
            <a:r>
              <a:rPr lang="cs-CZ" sz="2000" dirty="0" err="1" smtClean="0"/>
              <a:t>Godwin</a:t>
            </a: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. Vlastnictví je krádež</a:t>
            </a:r>
          </a:p>
          <a:p>
            <a:pPr>
              <a:buNone/>
            </a:pPr>
            <a:r>
              <a:rPr lang="cs-CZ" sz="2000" dirty="0" smtClean="0"/>
              <a:t>. Spravedlivá směna</a:t>
            </a:r>
          </a:p>
          <a:p>
            <a:pPr>
              <a:buNone/>
            </a:pPr>
            <a:r>
              <a:rPr lang="cs-CZ" sz="2000" dirty="0" smtClean="0"/>
              <a:t>. Základy: P. H. </a:t>
            </a:r>
            <a:r>
              <a:rPr lang="cs-CZ" sz="2000" dirty="0" err="1" smtClean="0"/>
              <a:t>Proudhon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SMĚRY</a:t>
            </a:r>
            <a:endParaRPr lang="cs-CZ" dirty="0"/>
          </a:p>
        </p:txBody>
      </p:sp>
      <p:pic>
        <p:nvPicPr>
          <p:cNvPr id="17" name="Obrázek 16" descr="WilliamGodwi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87624" y="3789039"/>
            <a:ext cx="1944216" cy="2342429"/>
          </a:xfrm>
          <a:prstGeom prst="rect">
            <a:avLst/>
          </a:prstGeom>
        </p:spPr>
      </p:pic>
      <p:pic>
        <p:nvPicPr>
          <p:cNvPr id="18" name="Obrázek 17" descr="Proudhon-children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364088" y="3789040"/>
            <a:ext cx="2808312" cy="2085172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/>
              <a:t>ANARCHOKOLEKTIVISMUS</a:t>
            </a:r>
            <a:endParaRPr lang="cs-CZ" sz="20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z="2000" dirty="0" smtClean="0"/>
              <a:t>ANARCHOSYNDIKALISMUS</a:t>
            </a:r>
            <a:endParaRPr lang="cs-CZ" sz="20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Usiluje o  zrušení státu </a:t>
            </a:r>
          </a:p>
          <a:p>
            <a:r>
              <a:rPr lang="cs-CZ" sz="2400" dirty="0" smtClean="0"/>
              <a:t>předpokládá kolektivní vlastnictví výrobních prostředků a jejich kontrolu samotnými pracujícími</a:t>
            </a:r>
          </a:p>
          <a:p>
            <a:r>
              <a:rPr lang="cs-CZ" sz="2400" dirty="0" err="1" smtClean="0"/>
              <a:t>Michail</a:t>
            </a:r>
            <a:r>
              <a:rPr lang="cs-CZ" sz="2400" dirty="0" smtClean="0"/>
              <a:t> </a:t>
            </a:r>
            <a:r>
              <a:rPr lang="cs-CZ" sz="2400" dirty="0" err="1" smtClean="0"/>
              <a:t>Alexandrovič</a:t>
            </a:r>
            <a:r>
              <a:rPr lang="cs-CZ" sz="2400" dirty="0" smtClean="0"/>
              <a:t> </a:t>
            </a:r>
            <a:r>
              <a:rPr lang="cs-CZ" sz="2400" dirty="0" err="1" smtClean="0"/>
              <a:t>Bakunin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Propaguje sdružování se do odborových organizací = nejvhodnější prostředek k dosažení společnosti bez kapitalistických vztahů</a:t>
            </a:r>
          </a:p>
          <a:p>
            <a:r>
              <a:rPr lang="cs-CZ" sz="2400" dirty="0" smtClean="0"/>
              <a:t>prosazuje generální stávky</a:t>
            </a:r>
            <a:endParaRPr lang="cs-CZ" sz="24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SMĚRY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/>
              <a:t>ANARCHOKOMUNISMUS</a:t>
            </a:r>
            <a:endParaRPr lang="cs-CZ" sz="2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sz="2000" dirty="0" smtClean="0"/>
              <a:t>ANARCHOPRIVITIMISMUS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vize beztřídní společnosti, bez vládnoucí třídy </a:t>
            </a:r>
          </a:p>
          <a:p>
            <a:r>
              <a:rPr lang="cs-CZ" sz="2400" dirty="0" smtClean="0"/>
              <a:t> S. K. Neumann, Petr </a:t>
            </a:r>
            <a:r>
              <a:rPr lang="cs-CZ" sz="2400" dirty="0" err="1" smtClean="0"/>
              <a:t>Kropotkin</a:t>
            </a:r>
            <a:endParaRPr lang="cs-CZ" sz="2400" dirty="0" smtClean="0"/>
          </a:p>
          <a:p>
            <a:r>
              <a:rPr lang="cs-CZ" sz="2400" dirty="0" smtClean="0"/>
              <a:t>V Česku funguje anarchokomunistické sdružení Anarchokomunistická alternativa.</a:t>
            </a:r>
            <a:r>
              <a:rPr lang="cs-CZ" sz="2400" baseline="30000" dirty="0" smtClean="0">
                <a:hlinkClick r:id="rId2"/>
              </a:rPr>
              <a:t>[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kritika původu a vývoje civilizace </a:t>
            </a:r>
          </a:p>
          <a:p>
            <a:r>
              <a:rPr lang="cs-CZ" sz="2400" dirty="0" smtClean="0"/>
              <a:t>Řešení: návrat k </a:t>
            </a:r>
            <a:r>
              <a:rPr lang="cs-CZ" sz="2400" dirty="0" err="1" smtClean="0"/>
              <a:t>předmoderním</a:t>
            </a:r>
            <a:r>
              <a:rPr lang="cs-CZ" sz="2400" dirty="0" smtClean="0"/>
              <a:t> prvkům způsobu života skrze de-industrializaci, zrušení specializace a dělby práce, opuštění od technologie</a:t>
            </a:r>
            <a:endParaRPr lang="cs-CZ" sz="2400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SMĚRY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sz="3200" dirty="0" smtClean="0"/>
              <a:t>1) Kdo patří mezi anarchistické buřiče?</a:t>
            </a:r>
          </a:p>
          <a:p>
            <a:pPr>
              <a:buNone/>
            </a:pPr>
            <a:r>
              <a:rPr lang="cs-CZ" sz="3200" dirty="0" smtClean="0"/>
              <a:t>2) Vyjmenuj jednotlivé anarchistické směry.</a:t>
            </a:r>
          </a:p>
          <a:p>
            <a:pPr>
              <a:buNone/>
            </a:pPr>
            <a:r>
              <a:rPr lang="cs-CZ" sz="3200" dirty="0" smtClean="0"/>
              <a:t>3) Co představuje černý kříž?</a:t>
            </a:r>
          </a:p>
          <a:p>
            <a:pPr>
              <a:buNone/>
            </a:pPr>
            <a:r>
              <a:rPr lang="cs-CZ" sz="3200" dirty="0" smtClean="0"/>
              <a:t>4) Kdo patří k představitelům mutualismu?</a:t>
            </a:r>
          </a:p>
          <a:p>
            <a:pPr>
              <a:buNone/>
            </a:pPr>
            <a:r>
              <a:rPr lang="cs-CZ" sz="3200" dirty="0" smtClean="0"/>
              <a:t>5) Z jakého slova vychází pojem anarchismus</a:t>
            </a:r>
          </a:p>
          <a:p>
            <a:pPr>
              <a:buNone/>
            </a:pPr>
            <a:r>
              <a:rPr lang="cs-CZ" sz="3200" dirty="0" smtClean="0"/>
              <a:t>6) Co například napsal anarchistický kníže?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5361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12776"/>
            <a:ext cx="8640960" cy="5184576"/>
          </a:xfrm>
        </p:spPr>
        <p:txBody>
          <a:bodyPr>
            <a:noAutofit/>
          </a:bodyPr>
          <a:lstStyle/>
          <a:p>
            <a:r>
              <a:rPr lang="cs-CZ" sz="1100" dirty="0"/>
              <a:t>DVOŘÁK, Jan, a kol. </a:t>
            </a:r>
            <a:r>
              <a:rPr lang="cs-CZ" sz="1100" i="1" dirty="0"/>
              <a:t>Odmaturuj ze společenských věd.</a:t>
            </a:r>
            <a:r>
              <a:rPr lang="cs-CZ" sz="1100" dirty="0"/>
              <a:t> 1. vyd. Brno: </a:t>
            </a:r>
            <a:r>
              <a:rPr lang="cs-CZ" sz="1100" dirty="0" err="1"/>
              <a:t>Didaktis</a:t>
            </a:r>
            <a:r>
              <a:rPr lang="cs-CZ" sz="1100" dirty="0"/>
              <a:t>, 2008, 256 s. ISBN 978-80-7358-122-0</a:t>
            </a:r>
            <a:r>
              <a:rPr lang="cs-CZ" sz="1100" dirty="0" smtClean="0"/>
              <a:t>.</a:t>
            </a:r>
          </a:p>
          <a:p>
            <a:r>
              <a:rPr lang="pt-BR" sz="1100" dirty="0" smtClean="0"/>
              <a:t>AUTOR NEUVEDEN. </a:t>
            </a:r>
            <a:r>
              <a:rPr lang="pt-BR" sz="1100" i="1" dirty="0" smtClean="0"/>
              <a:t>http://office.microsoft.com</a:t>
            </a:r>
            <a:r>
              <a:rPr lang="pt-BR" sz="1100" dirty="0" smtClean="0"/>
              <a:t> [online]. [cit. </a:t>
            </a:r>
            <a:r>
              <a:rPr lang="cs-CZ" sz="1100" dirty="0" smtClean="0"/>
              <a:t>27</a:t>
            </a:r>
            <a:r>
              <a:rPr lang="pt-BR" sz="1100" dirty="0" smtClean="0"/>
              <a:t>.</a:t>
            </a:r>
            <a:r>
              <a:rPr lang="cs-CZ" sz="1100" dirty="0" smtClean="0"/>
              <a:t>2</a:t>
            </a:r>
            <a:r>
              <a:rPr lang="pt-BR" sz="1100" dirty="0" smtClean="0"/>
              <a:t>.201</a:t>
            </a:r>
            <a:r>
              <a:rPr lang="cs-CZ" sz="1100" dirty="0" smtClean="0"/>
              <a:t>4</a:t>
            </a:r>
            <a:r>
              <a:rPr lang="pt-BR" sz="1100" dirty="0" smtClean="0"/>
              <a:t>]. Dostupný na WWW:</a:t>
            </a:r>
            <a:endParaRPr lang="cs-CZ" sz="1100" dirty="0" smtClean="0"/>
          </a:p>
          <a:p>
            <a:r>
              <a:rPr lang="cs-CZ" sz="1100" dirty="0" smtClean="0"/>
              <a:t>SHALOM. </a:t>
            </a:r>
            <a:r>
              <a:rPr lang="cs-CZ" sz="1100" i="1" dirty="0" err="1" smtClean="0"/>
              <a:t>commons.wikimedia.org</a:t>
            </a:r>
            <a:r>
              <a:rPr lang="cs-CZ" sz="1100" i="1" dirty="0" smtClean="0"/>
              <a:t>/</a:t>
            </a:r>
            <a:r>
              <a:rPr lang="cs-CZ" sz="1100" i="1" dirty="0" err="1" smtClean="0"/>
              <a:t>wiki</a:t>
            </a:r>
            <a:r>
              <a:rPr lang="cs-CZ" sz="1100" dirty="0" smtClean="0"/>
              <a:t> [online]. [cit. 27.2.2014]. Dostupný na WWW:http://</a:t>
            </a:r>
            <a:r>
              <a:rPr lang="cs-CZ" sz="1100" dirty="0" err="1" smtClean="0"/>
              <a:t>commons.wikimedia.org</a:t>
            </a:r>
            <a:r>
              <a:rPr lang="cs-CZ" sz="1100" dirty="0" smtClean="0"/>
              <a:t>/</a:t>
            </a:r>
            <a:r>
              <a:rPr lang="cs-CZ" sz="1100" dirty="0" err="1" smtClean="0"/>
              <a:t>wiki</a:t>
            </a:r>
            <a:r>
              <a:rPr lang="cs-CZ" sz="1100" dirty="0" smtClean="0"/>
              <a:t>/</a:t>
            </a:r>
            <a:r>
              <a:rPr lang="cs-CZ" sz="1100" dirty="0" err="1" smtClean="0"/>
              <a:t>File</a:t>
            </a:r>
            <a:r>
              <a:rPr lang="cs-CZ" sz="1100" dirty="0" smtClean="0"/>
              <a:t>:</a:t>
            </a:r>
            <a:r>
              <a:rPr lang="cs-CZ" sz="1100" dirty="0" err="1" smtClean="0"/>
              <a:t>PunkNotDead</a:t>
            </a:r>
            <a:r>
              <a:rPr lang="cs-CZ" sz="1100" dirty="0" smtClean="0"/>
              <a:t>-</a:t>
            </a:r>
            <a:r>
              <a:rPr lang="cs-CZ" sz="1100" dirty="0" err="1" smtClean="0"/>
              <a:t>grafitti.jpg</a:t>
            </a:r>
            <a:endParaRPr lang="cs-CZ" sz="1100" dirty="0" smtClean="0"/>
          </a:p>
          <a:p>
            <a:r>
              <a:rPr lang="cs-CZ" sz="1100" dirty="0" smtClean="0"/>
              <a:t>YELZIN. </a:t>
            </a:r>
            <a:r>
              <a:rPr lang="cs-CZ" sz="1100" i="1" dirty="0" err="1" smtClean="0"/>
              <a:t>commons.wikimedia.org</a:t>
            </a:r>
            <a:r>
              <a:rPr lang="cs-CZ" sz="1100" i="1" dirty="0" smtClean="0"/>
              <a:t>/</a:t>
            </a:r>
            <a:r>
              <a:rPr lang="cs-CZ" sz="1100" i="1" dirty="0" err="1" smtClean="0"/>
              <a:t>wiki</a:t>
            </a:r>
            <a:r>
              <a:rPr lang="cs-CZ" sz="1100" dirty="0" smtClean="0"/>
              <a:t> [online]. [cit. 27.2.2014]. Dostupný na WWW:http://</a:t>
            </a:r>
            <a:r>
              <a:rPr lang="cs-CZ" sz="1100" dirty="0" err="1" smtClean="0"/>
              <a:t>commons.wikimedia.org</a:t>
            </a:r>
            <a:r>
              <a:rPr lang="cs-CZ" sz="1100" dirty="0" smtClean="0"/>
              <a:t>/</a:t>
            </a:r>
            <a:r>
              <a:rPr lang="cs-CZ" sz="1100" dirty="0" err="1" smtClean="0"/>
              <a:t>wiki</a:t>
            </a:r>
            <a:r>
              <a:rPr lang="cs-CZ" sz="1100" dirty="0" smtClean="0"/>
              <a:t>/</a:t>
            </a:r>
            <a:r>
              <a:rPr lang="cs-CZ" sz="1100" dirty="0" err="1" smtClean="0"/>
              <a:t>File</a:t>
            </a:r>
            <a:r>
              <a:rPr lang="cs-CZ" sz="1100" dirty="0" smtClean="0"/>
              <a:t>:</a:t>
            </a:r>
            <a:r>
              <a:rPr lang="cs-CZ" sz="1100" dirty="0" err="1" smtClean="0"/>
              <a:t>Bakuninfull.jpg</a:t>
            </a:r>
            <a:endParaRPr lang="cs-CZ" sz="1100" dirty="0" smtClean="0"/>
          </a:p>
          <a:p>
            <a:r>
              <a:rPr lang="cs-CZ" sz="1100" dirty="0" smtClean="0"/>
              <a:t>COROESU. </a:t>
            </a:r>
            <a:r>
              <a:rPr lang="cs-CZ" sz="1100" i="1" dirty="0" err="1" smtClean="0"/>
              <a:t>commons.wikimedia.org</a:t>
            </a:r>
            <a:r>
              <a:rPr lang="cs-CZ" sz="1100" i="1" dirty="0" smtClean="0"/>
              <a:t>/</a:t>
            </a:r>
            <a:r>
              <a:rPr lang="cs-CZ" sz="1100" i="1" dirty="0" err="1" smtClean="0"/>
              <a:t>wiki</a:t>
            </a:r>
            <a:r>
              <a:rPr lang="cs-CZ" sz="1100" dirty="0" smtClean="0"/>
              <a:t> [online]. [cit. 27.2.2014]. Dostupný na WWW:http://</a:t>
            </a:r>
            <a:r>
              <a:rPr lang="cs-CZ" sz="1100" dirty="0" err="1" smtClean="0"/>
              <a:t>commons.wikimedia.org</a:t>
            </a:r>
            <a:r>
              <a:rPr lang="cs-CZ" sz="1100" dirty="0" smtClean="0"/>
              <a:t>/</a:t>
            </a:r>
            <a:r>
              <a:rPr lang="cs-CZ" sz="1100" dirty="0" err="1" smtClean="0"/>
              <a:t>wiki</a:t>
            </a:r>
            <a:r>
              <a:rPr lang="cs-CZ" sz="1100" dirty="0" smtClean="0"/>
              <a:t>/</a:t>
            </a:r>
            <a:r>
              <a:rPr lang="cs-CZ" sz="1100" dirty="0" err="1" smtClean="0"/>
              <a:t>File</a:t>
            </a:r>
            <a:r>
              <a:rPr lang="cs-CZ" sz="1100" dirty="0" smtClean="0"/>
              <a:t>:Kropotkin1.jpg</a:t>
            </a:r>
          </a:p>
          <a:p>
            <a:r>
              <a:rPr lang="cs-CZ" sz="1100" dirty="0" smtClean="0"/>
              <a:t>LIFTARN </a:t>
            </a:r>
            <a:r>
              <a:rPr lang="cs-CZ" sz="1100" i="1" dirty="0" err="1" smtClean="0"/>
              <a:t>commons.wikimedia.org</a:t>
            </a:r>
            <a:r>
              <a:rPr lang="cs-CZ" sz="1100" i="1" dirty="0" smtClean="0"/>
              <a:t>/</a:t>
            </a:r>
            <a:r>
              <a:rPr lang="cs-CZ" sz="1100" i="1" dirty="0" err="1" smtClean="0"/>
              <a:t>wiki</a:t>
            </a:r>
            <a:r>
              <a:rPr lang="cs-CZ" sz="1100" dirty="0" smtClean="0"/>
              <a:t> [online]. [cit. 27.2.2014]. Dostupný na WWW:http://</a:t>
            </a:r>
            <a:r>
              <a:rPr lang="cs-CZ" sz="1100" dirty="0" err="1" smtClean="0"/>
              <a:t>commons.wikimedia.org</a:t>
            </a:r>
            <a:r>
              <a:rPr lang="cs-CZ" sz="1100" dirty="0" smtClean="0"/>
              <a:t>/</a:t>
            </a:r>
            <a:r>
              <a:rPr lang="cs-CZ" sz="1100" dirty="0" err="1" smtClean="0"/>
              <a:t>wiki</a:t>
            </a:r>
            <a:r>
              <a:rPr lang="cs-CZ" sz="1100" dirty="0" smtClean="0"/>
              <a:t>/</a:t>
            </a:r>
            <a:r>
              <a:rPr lang="cs-CZ" sz="1100" dirty="0" err="1" smtClean="0"/>
              <a:t>File</a:t>
            </a:r>
            <a:r>
              <a:rPr lang="cs-CZ" sz="1100" dirty="0" smtClean="0"/>
              <a:t>:</a:t>
            </a:r>
            <a:r>
              <a:rPr lang="cs-CZ" sz="1100" dirty="0" err="1" smtClean="0"/>
              <a:t>Circle</a:t>
            </a:r>
            <a:r>
              <a:rPr lang="cs-CZ" sz="1100" dirty="0" smtClean="0"/>
              <a:t>-A_</a:t>
            </a:r>
            <a:r>
              <a:rPr lang="cs-CZ" sz="1100" dirty="0" err="1" smtClean="0"/>
              <a:t>red.svg</a:t>
            </a:r>
            <a:endParaRPr lang="cs-CZ" sz="1100" dirty="0" smtClean="0"/>
          </a:p>
          <a:p>
            <a:r>
              <a:rPr lang="cs-CZ" sz="1100" dirty="0" smtClean="0"/>
              <a:t>PAVEL F. </a:t>
            </a:r>
            <a:r>
              <a:rPr lang="cs-CZ" sz="1100" i="1" dirty="0" err="1" smtClean="0"/>
              <a:t>commons.wikimedia.org</a:t>
            </a:r>
            <a:r>
              <a:rPr lang="cs-CZ" sz="1100" i="1" dirty="0" smtClean="0"/>
              <a:t>/</a:t>
            </a:r>
            <a:r>
              <a:rPr lang="cs-CZ" sz="1100" i="1" dirty="0" err="1" smtClean="0"/>
              <a:t>wiki</a:t>
            </a:r>
            <a:r>
              <a:rPr lang="cs-CZ" sz="1100" dirty="0" smtClean="0"/>
              <a:t> [online]. [cit. 27.2.2014]. Dostupný na WWW:http://</a:t>
            </a:r>
            <a:r>
              <a:rPr lang="cs-CZ" sz="1100" dirty="0" err="1" smtClean="0"/>
              <a:t>commons.wikimedia.org</a:t>
            </a:r>
            <a:r>
              <a:rPr lang="cs-CZ" sz="1100" dirty="0" smtClean="0"/>
              <a:t>/</a:t>
            </a:r>
            <a:r>
              <a:rPr lang="cs-CZ" sz="1100" dirty="0" err="1" smtClean="0"/>
              <a:t>wiki</a:t>
            </a:r>
            <a:r>
              <a:rPr lang="cs-CZ" sz="1100" dirty="0" smtClean="0"/>
              <a:t>/</a:t>
            </a:r>
            <a:r>
              <a:rPr lang="cs-CZ" sz="1100" dirty="0" err="1" smtClean="0"/>
              <a:t>File</a:t>
            </a:r>
            <a:r>
              <a:rPr lang="cs-CZ" sz="1100" dirty="0" smtClean="0"/>
              <a:t>:Viktor_</a:t>
            </a:r>
            <a:r>
              <a:rPr lang="cs-CZ" sz="1100" dirty="0" err="1" smtClean="0"/>
              <a:t>Dyk.jpg</a:t>
            </a:r>
            <a:endParaRPr lang="cs-CZ" sz="1100" dirty="0" smtClean="0"/>
          </a:p>
          <a:p>
            <a:r>
              <a:rPr lang="cs-CZ" sz="1100" dirty="0" smtClean="0"/>
              <a:t>BIBLIOFIL </a:t>
            </a:r>
            <a:r>
              <a:rPr lang="cs-CZ" sz="1100" i="1" dirty="0" err="1" smtClean="0"/>
              <a:t>commons.wikimedia.org</a:t>
            </a:r>
            <a:r>
              <a:rPr lang="cs-CZ" sz="1100" i="1" dirty="0" smtClean="0"/>
              <a:t>/</a:t>
            </a:r>
            <a:r>
              <a:rPr lang="cs-CZ" sz="1100" i="1" dirty="0" err="1" smtClean="0"/>
              <a:t>wiki</a:t>
            </a:r>
            <a:r>
              <a:rPr lang="cs-CZ" sz="1100" dirty="0" smtClean="0"/>
              <a:t> [online]. [cit. 27.2.2014]. Dostupný na WWW:http://</a:t>
            </a:r>
            <a:r>
              <a:rPr lang="cs-CZ" sz="1100" dirty="0" err="1" smtClean="0"/>
              <a:t>commons.wikimedia.org</a:t>
            </a:r>
            <a:r>
              <a:rPr lang="cs-CZ" sz="1100" dirty="0" smtClean="0"/>
              <a:t>/</a:t>
            </a:r>
            <a:r>
              <a:rPr lang="cs-CZ" sz="1100" dirty="0" err="1" smtClean="0"/>
              <a:t>wiki</a:t>
            </a:r>
            <a:r>
              <a:rPr lang="cs-CZ" sz="1100" dirty="0" smtClean="0"/>
              <a:t>/</a:t>
            </a:r>
            <a:r>
              <a:rPr lang="cs-CZ" sz="1100" dirty="0" err="1" smtClean="0"/>
              <a:t>File</a:t>
            </a:r>
            <a:r>
              <a:rPr lang="cs-CZ" sz="1100" dirty="0" smtClean="0"/>
              <a:t>:</a:t>
            </a:r>
            <a:r>
              <a:rPr lang="cs-CZ" sz="1100" dirty="0" err="1" smtClean="0"/>
              <a:t>Bezruc</a:t>
            </a:r>
            <a:r>
              <a:rPr lang="cs-CZ" sz="1100" dirty="0" smtClean="0"/>
              <a:t>_2.jpg</a:t>
            </a:r>
          </a:p>
          <a:p>
            <a:r>
              <a:rPr lang="cs-CZ" sz="1100" dirty="0" smtClean="0"/>
              <a:t>AUTOR NEUVEDEN </a:t>
            </a:r>
            <a:r>
              <a:rPr lang="cs-CZ" sz="1100" i="1" dirty="0" err="1" smtClean="0"/>
              <a:t>commons.wikimedia.org</a:t>
            </a:r>
            <a:r>
              <a:rPr lang="cs-CZ" sz="1100" i="1" dirty="0" smtClean="0"/>
              <a:t>/</a:t>
            </a:r>
            <a:r>
              <a:rPr lang="cs-CZ" sz="1100" i="1" dirty="0" err="1" smtClean="0"/>
              <a:t>wiki</a:t>
            </a:r>
            <a:r>
              <a:rPr lang="cs-CZ" sz="1100" dirty="0" smtClean="0"/>
              <a:t> [online]. [cit. 27.2.2014]. Dostupný na WWW:http://</a:t>
            </a:r>
            <a:r>
              <a:rPr lang="cs-CZ" sz="1100" dirty="0" err="1" smtClean="0"/>
              <a:t>commons.wikimedia.org</a:t>
            </a:r>
            <a:r>
              <a:rPr lang="cs-CZ" sz="1100" dirty="0" smtClean="0"/>
              <a:t>/</a:t>
            </a:r>
            <a:r>
              <a:rPr lang="cs-CZ" sz="1100" dirty="0" err="1" smtClean="0"/>
              <a:t>wiki</a:t>
            </a:r>
            <a:r>
              <a:rPr lang="cs-CZ" sz="1100" dirty="0" smtClean="0"/>
              <a:t>/</a:t>
            </a:r>
            <a:r>
              <a:rPr lang="cs-CZ" sz="1100" dirty="0" err="1" smtClean="0"/>
              <a:t>File</a:t>
            </a:r>
            <a:r>
              <a:rPr lang="cs-CZ" sz="1100" dirty="0" smtClean="0"/>
              <a:t>:</a:t>
            </a:r>
            <a:r>
              <a:rPr lang="cs-CZ" sz="1100" dirty="0" err="1" smtClean="0"/>
              <a:t>Frana</a:t>
            </a:r>
            <a:r>
              <a:rPr lang="cs-CZ" sz="1100" dirty="0" smtClean="0"/>
              <a:t>_</a:t>
            </a:r>
            <a:r>
              <a:rPr lang="cs-CZ" sz="1100" dirty="0" err="1" smtClean="0"/>
              <a:t>Sramek</a:t>
            </a:r>
            <a:r>
              <a:rPr lang="cs-CZ" sz="1100" dirty="0" smtClean="0"/>
              <a:t>_1926.jpg</a:t>
            </a:r>
          </a:p>
          <a:p>
            <a:r>
              <a:rPr lang="cs-CZ" sz="1100" dirty="0" smtClean="0"/>
              <a:t>JSYMMETRY </a:t>
            </a:r>
            <a:r>
              <a:rPr lang="cs-CZ" sz="1100" i="1" dirty="0" err="1" smtClean="0"/>
              <a:t>commons.wikimedia.org</a:t>
            </a:r>
            <a:r>
              <a:rPr lang="cs-CZ" sz="1100" i="1" dirty="0" smtClean="0"/>
              <a:t>/</a:t>
            </a:r>
            <a:r>
              <a:rPr lang="cs-CZ" sz="1100" i="1" dirty="0" err="1" smtClean="0"/>
              <a:t>wiki</a:t>
            </a:r>
            <a:r>
              <a:rPr lang="cs-CZ" sz="1100" dirty="0" smtClean="0"/>
              <a:t> [online]. [cit. 27.2.2014]. Dostupný na WWW:http://</a:t>
            </a:r>
            <a:r>
              <a:rPr lang="cs-CZ" sz="1100" dirty="0" err="1" smtClean="0"/>
              <a:t>commons.wikimedia.org</a:t>
            </a:r>
            <a:r>
              <a:rPr lang="cs-CZ" sz="1100" dirty="0" smtClean="0"/>
              <a:t>/</a:t>
            </a:r>
            <a:r>
              <a:rPr lang="cs-CZ" sz="1100" dirty="0" err="1" smtClean="0"/>
              <a:t>wiki</a:t>
            </a:r>
            <a:r>
              <a:rPr lang="cs-CZ" sz="1100" dirty="0" smtClean="0"/>
              <a:t>/</a:t>
            </a:r>
            <a:r>
              <a:rPr lang="cs-CZ" sz="1100" dirty="0" err="1" smtClean="0"/>
              <a:t>File</a:t>
            </a:r>
            <a:r>
              <a:rPr lang="cs-CZ" sz="1100" dirty="0" smtClean="0"/>
              <a:t>:</a:t>
            </a:r>
            <a:r>
              <a:rPr lang="cs-CZ" sz="1100" dirty="0" err="1" smtClean="0"/>
              <a:t>BlackFlagSymbol.svg</a:t>
            </a:r>
            <a:endParaRPr lang="cs-CZ" sz="1100" dirty="0" smtClean="0"/>
          </a:p>
          <a:p>
            <a:r>
              <a:rPr lang="cs-CZ" sz="1100" dirty="0" smtClean="0"/>
              <a:t>BEAO </a:t>
            </a:r>
            <a:r>
              <a:rPr lang="cs-CZ" sz="1100" i="1" dirty="0" err="1" smtClean="0"/>
              <a:t>commons.wikimedia.org</a:t>
            </a:r>
            <a:r>
              <a:rPr lang="cs-CZ" sz="1100" i="1" dirty="0" smtClean="0"/>
              <a:t>/</a:t>
            </a:r>
            <a:r>
              <a:rPr lang="cs-CZ" sz="1100" i="1" dirty="0" err="1" smtClean="0"/>
              <a:t>wiki</a:t>
            </a:r>
            <a:r>
              <a:rPr lang="cs-CZ" sz="1100" dirty="0" smtClean="0"/>
              <a:t> [online]. [cit. 27.2.2014]. Dostupný na WWW:http://</a:t>
            </a:r>
            <a:r>
              <a:rPr lang="cs-CZ" sz="1100" dirty="0" err="1" smtClean="0"/>
              <a:t>commons.wikimedia.org</a:t>
            </a:r>
            <a:r>
              <a:rPr lang="cs-CZ" sz="1100" dirty="0" smtClean="0"/>
              <a:t>/</a:t>
            </a:r>
            <a:r>
              <a:rPr lang="cs-CZ" sz="1100" dirty="0" err="1" smtClean="0"/>
              <a:t>wiki</a:t>
            </a:r>
            <a:r>
              <a:rPr lang="cs-CZ" sz="1100" dirty="0" smtClean="0"/>
              <a:t>/</a:t>
            </a:r>
            <a:r>
              <a:rPr lang="cs-CZ" sz="1100" dirty="0" err="1" smtClean="0"/>
              <a:t>File</a:t>
            </a:r>
            <a:r>
              <a:rPr lang="cs-CZ" sz="1100" dirty="0" smtClean="0"/>
              <a:t>:</a:t>
            </a:r>
            <a:r>
              <a:rPr lang="cs-CZ" sz="1100" dirty="0" err="1" smtClean="0"/>
              <a:t>Anarchy</a:t>
            </a:r>
            <a:r>
              <a:rPr lang="cs-CZ" sz="1100" dirty="0" smtClean="0"/>
              <a:t>-symbol.</a:t>
            </a:r>
            <a:r>
              <a:rPr lang="cs-CZ" sz="1100" dirty="0" err="1" smtClean="0"/>
              <a:t>svg</a:t>
            </a:r>
            <a:endParaRPr lang="cs-CZ" sz="1100" dirty="0" smtClean="0"/>
          </a:p>
          <a:p>
            <a:r>
              <a:rPr lang="cs-CZ" sz="1100" dirty="0" smtClean="0"/>
              <a:t>BRANEJ </a:t>
            </a:r>
            <a:r>
              <a:rPr lang="cs-CZ" sz="1100" i="1" dirty="0" err="1" smtClean="0"/>
              <a:t>commons.wikimedia.org</a:t>
            </a:r>
            <a:r>
              <a:rPr lang="cs-CZ" sz="1100" i="1" dirty="0" smtClean="0"/>
              <a:t>/</a:t>
            </a:r>
            <a:r>
              <a:rPr lang="cs-CZ" sz="1100" i="1" dirty="0" err="1" smtClean="0"/>
              <a:t>wiki</a:t>
            </a:r>
            <a:r>
              <a:rPr lang="cs-CZ" sz="1100" dirty="0" smtClean="0"/>
              <a:t> [online]. [cit. 27.2.2014]. Dostupný na WWW:http://</a:t>
            </a:r>
            <a:r>
              <a:rPr lang="cs-CZ" sz="1100" dirty="0" err="1" smtClean="0"/>
              <a:t>commons.wikimedia.org</a:t>
            </a:r>
            <a:r>
              <a:rPr lang="cs-CZ" sz="1100" dirty="0" smtClean="0"/>
              <a:t>/</a:t>
            </a:r>
            <a:r>
              <a:rPr lang="cs-CZ" sz="1100" dirty="0" err="1" smtClean="0"/>
              <a:t>wiki</a:t>
            </a:r>
            <a:r>
              <a:rPr lang="cs-CZ" sz="1100" dirty="0" smtClean="0"/>
              <a:t>/</a:t>
            </a:r>
            <a:r>
              <a:rPr lang="cs-CZ" sz="1100" dirty="0" err="1" smtClean="0"/>
              <a:t>File</a:t>
            </a:r>
            <a:r>
              <a:rPr lang="cs-CZ" sz="1100" dirty="0" smtClean="0"/>
              <a:t>:</a:t>
            </a:r>
            <a:r>
              <a:rPr lang="cs-CZ" sz="1100" dirty="0" err="1" smtClean="0"/>
              <a:t>Anarchist</a:t>
            </a:r>
            <a:r>
              <a:rPr lang="cs-CZ" sz="1100" dirty="0" smtClean="0"/>
              <a:t>_</a:t>
            </a:r>
            <a:r>
              <a:rPr lang="cs-CZ" sz="1100" dirty="0" err="1" smtClean="0"/>
              <a:t>black</a:t>
            </a:r>
            <a:r>
              <a:rPr lang="cs-CZ" sz="1100" dirty="0" smtClean="0"/>
              <a:t>_</a:t>
            </a:r>
            <a:r>
              <a:rPr lang="cs-CZ" sz="1100" dirty="0" err="1" smtClean="0"/>
              <a:t>cross</a:t>
            </a:r>
            <a:r>
              <a:rPr lang="cs-CZ" sz="1100" dirty="0" smtClean="0"/>
              <a:t>_logo.</a:t>
            </a:r>
            <a:r>
              <a:rPr lang="cs-CZ" sz="1100" dirty="0" err="1" smtClean="0"/>
              <a:t>svg</a:t>
            </a:r>
            <a:endParaRPr lang="cs-CZ" sz="1100" dirty="0" smtClean="0"/>
          </a:p>
          <a:p>
            <a:r>
              <a:rPr lang="cs-CZ" sz="1100" dirty="0" smtClean="0"/>
              <a:t>BORIS23 </a:t>
            </a:r>
            <a:r>
              <a:rPr lang="cs-CZ" sz="1100" i="1" dirty="0" err="1" smtClean="0"/>
              <a:t>commons.wikimedia.org</a:t>
            </a:r>
            <a:r>
              <a:rPr lang="cs-CZ" sz="1100" i="1" dirty="0" smtClean="0"/>
              <a:t>/</a:t>
            </a:r>
            <a:r>
              <a:rPr lang="cs-CZ" sz="1100" i="1" dirty="0" err="1" smtClean="0"/>
              <a:t>wiki</a:t>
            </a:r>
            <a:r>
              <a:rPr lang="cs-CZ" sz="1100" dirty="0" smtClean="0"/>
              <a:t> [online]. [cit. 27.2.2014]. Dostupný na WWW:http http://commons.wikimedia.org/wiki/File:Anarchist_flag.svg</a:t>
            </a:r>
          </a:p>
          <a:p>
            <a:r>
              <a:rPr lang="cs-CZ" sz="1100" dirty="0" smtClean="0"/>
              <a:t>JAMES NORTHCOTE </a:t>
            </a:r>
            <a:r>
              <a:rPr lang="cs-CZ" sz="1100" i="1" dirty="0" err="1" smtClean="0"/>
              <a:t>commons.wikimedia.org</a:t>
            </a:r>
            <a:r>
              <a:rPr lang="cs-CZ" sz="1100" i="1" dirty="0" smtClean="0"/>
              <a:t>/</a:t>
            </a:r>
            <a:r>
              <a:rPr lang="cs-CZ" sz="1100" i="1" dirty="0" err="1" smtClean="0"/>
              <a:t>wiki</a:t>
            </a:r>
            <a:r>
              <a:rPr lang="cs-CZ" sz="1100" dirty="0" smtClean="0"/>
              <a:t> [online]. [cit. </a:t>
            </a:r>
            <a:r>
              <a:rPr lang="cs-CZ" sz="1100" smtClean="0"/>
              <a:t>27.2.2014</a:t>
            </a:r>
            <a:r>
              <a:rPr lang="cs-CZ" sz="1100" dirty="0" smtClean="0"/>
              <a:t>]. Dostupný na WWW:http http:// http://commons.wikimedia.org/wiki/File:WilliamGodwin.jpg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xmlns="" val="381234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922</TotalTime>
  <Words>660</Words>
  <Application>Microsoft Office PowerPoint</Application>
  <PresentationFormat>Předvádění na obrazovce (4:3)</PresentationFormat>
  <Paragraphs>114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Administrativní</vt:lpstr>
      <vt:lpstr>Snímek 1</vt:lpstr>
      <vt:lpstr> ANARCHISMIUS</vt:lpstr>
      <vt:lpstr>PŘEDSTAVITELÉ</vt:lpstr>
      <vt:lpstr>ANARCHISTIČTÍ BUŘIČI</vt:lpstr>
      <vt:lpstr>ANARCHISTIČTÍ BUŘIČI</vt:lpstr>
      <vt:lpstr>SYMBOLY ANARCHISMU</vt:lpstr>
      <vt:lpstr>ANARCHISTICKÉ SMĚRY</vt:lpstr>
      <vt:lpstr>SMĚRY</vt:lpstr>
      <vt:lpstr>SMĚRY</vt:lpstr>
      <vt:lpstr>SMĚRY</vt:lpstr>
      <vt:lpstr>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Zárubová</dc:creator>
  <cp:lastModifiedBy>Dum</cp:lastModifiedBy>
  <cp:revision>87</cp:revision>
  <dcterms:created xsi:type="dcterms:W3CDTF">2014-03-30T16:55:33Z</dcterms:created>
  <dcterms:modified xsi:type="dcterms:W3CDTF">2014-04-23T10:35:49Z</dcterms:modified>
</cp:coreProperties>
</file>