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2" r:id="rId5"/>
    <p:sldId id="261" r:id="rId6"/>
    <p:sldId id="259" r:id="rId7"/>
    <p:sldId id="260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31555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čítání a odčítání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VY_32_INOVACE_04_Slovní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úlohy, 8+.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00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Slovní úlohy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8 + .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obchodu měli 8 medvídků hnědých a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 medvídků žlutých.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medvídků měli v obchodu celkem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5006" y="428160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+ 5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65871" y="4815475"/>
            <a:ext cx="52645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obchodu měli 13 medvídků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410" y="1700808"/>
            <a:ext cx="1139036" cy="129614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0712" y="1700808"/>
            <a:ext cx="1139036" cy="12961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30" y="2924944"/>
            <a:ext cx="1139036" cy="129614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1446" y="2878356"/>
            <a:ext cx="1139036" cy="129614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373" y="1687623"/>
            <a:ext cx="1139036" cy="129614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7222" y="2878356"/>
            <a:ext cx="1139036" cy="129614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482" y="1684646"/>
            <a:ext cx="1139036" cy="129614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6258" y="2866659"/>
            <a:ext cx="1139036" cy="129614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676" y="1700808"/>
            <a:ext cx="1139036" cy="129614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009" y="1700808"/>
            <a:ext cx="1139036" cy="129614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6045" y="1736097"/>
            <a:ext cx="1139036" cy="129614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578" y="2985457"/>
            <a:ext cx="1139036" cy="129614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542" y="2878356"/>
            <a:ext cx="1139036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1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parkovišti stojí 8 aut červených a 3 auta stříbrná.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aut stojí na parkovišti celkem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51792" y="4431149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+ 3= 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8296" y="4953048"/>
            <a:ext cx="45298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parkovišti stojí 11 aut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460" y="1805169"/>
            <a:ext cx="1741234" cy="8317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158" y="3535819"/>
            <a:ext cx="1656184" cy="91642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606136"/>
            <a:ext cx="1741234" cy="83174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7724" y="3620497"/>
            <a:ext cx="1741234" cy="8317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774" y="2721590"/>
            <a:ext cx="1741234" cy="83174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5" y="2663027"/>
            <a:ext cx="1741234" cy="831743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2619" y="1770270"/>
            <a:ext cx="1741234" cy="831743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61817"/>
            <a:ext cx="1741234" cy="83174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676" y="2678240"/>
            <a:ext cx="1741234" cy="83174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9536" y="1805169"/>
            <a:ext cx="1656184" cy="91642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034" y="3570099"/>
            <a:ext cx="1656184" cy="91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obloze létá 8 draků oranžových a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draci žlutí.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draků létá na obloze celkem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51792" y="4431149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8296" y="4953048"/>
            <a:ext cx="43091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obloze létá 12 draků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4233">
            <a:off x="2004287" y="1483958"/>
            <a:ext cx="1296144" cy="1987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6660">
            <a:off x="561799" y="1774179"/>
            <a:ext cx="1320750" cy="20251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90839">
            <a:off x="1354753" y="2588028"/>
            <a:ext cx="1320750" cy="20251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6158">
            <a:off x="2671492" y="2758818"/>
            <a:ext cx="1320750" cy="20251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9055">
            <a:off x="6655192" y="1690028"/>
            <a:ext cx="1320750" cy="20251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07">
            <a:off x="3394998" y="1676984"/>
            <a:ext cx="1320750" cy="20251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166">
            <a:off x="4457362" y="1676983"/>
            <a:ext cx="1320750" cy="20251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4303">
            <a:off x="7628117" y="877509"/>
            <a:ext cx="1320750" cy="20251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5679813" y="3352946"/>
            <a:ext cx="1320750" cy="20251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5575">
            <a:off x="5392012" y="1653605"/>
            <a:ext cx="1296144" cy="1987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5342">
            <a:off x="7254225" y="3188731"/>
            <a:ext cx="1296144" cy="1987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9535">
            <a:off x="4111649" y="3221609"/>
            <a:ext cx="1296144" cy="198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1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 má 8 bonbonů ovocných a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bonbonů čokoládových.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má Martin bonbonů celkem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94730" y="3526065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5609" y="4221088"/>
            <a:ext cx="41472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 má 15 bonbonů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689" y="1822041"/>
            <a:ext cx="1120610" cy="8404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42" y="1782303"/>
            <a:ext cx="1110074" cy="83255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448" y="1757208"/>
            <a:ext cx="1110074" cy="8325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88469"/>
            <a:ext cx="1110074" cy="83255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0941" y="1838650"/>
            <a:ext cx="1110074" cy="8325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67760"/>
            <a:ext cx="1110074" cy="83255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1015" y="2503515"/>
            <a:ext cx="1110074" cy="83255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466" y="2596993"/>
            <a:ext cx="1110074" cy="8325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439" y="2614859"/>
            <a:ext cx="1110074" cy="83255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075" y="2064289"/>
            <a:ext cx="1120610" cy="84045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671206"/>
            <a:ext cx="1120610" cy="840458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844" y="2761493"/>
            <a:ext cx="1120610" cy="84045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3079" y="1873882"/>
            <a:ext cx="1120610" cy="8404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593" y="2701761"/>
            <a:ext cx="1120610" cy="84045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844" y="1799421"/>
            <a:ext cx="1120610" cy="840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4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věšáku je 8 čepic červených a 6 čepic modrých.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čepic je na věšáku celkem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5006" y="428160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65871" y="4815475"/>
            <a:ext cx="53319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věšáku je celkem 14 čepic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6161" y="1572548"/>
            <a:ext cx="922350" cy="10933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410" y="1683567"/>
            <a:ext cx="935294" cy="108813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867" y="2771705"/>
            <a:ext cx="935294" cy="108813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885" y="2708920"/>
            <a:ext cx="935294" cy="108813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800703"/>
            <a:ext cx="935294" cy="1088138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7935" y="2775783"/>
            <a:ext cx="935294" cy="108813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456" y="1611150"/>
            <a:ext cx="935294" cy="108813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292" y="1657671"/>
            <a:ext cx="935294" cy="108813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2770" y="1683567"/>
            <a:ext cx="935294" cy="1088138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2879" y="2800703"/>
            <a:ext cx="922350" cy="109330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454" y="1657671"/>
            <a:ext cx="922350" cy="109330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7246">
            <a:off x="7612879" y="1646633"/>
            <a:ext cx="922350" cy="1093305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890" y="2800703"/>
            <a:ext cx="922350" cy="109330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628">
            <a:off x="4263222" y="2706336"/>
            <a:ext cx="922350" cy="109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2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84806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Vytvoř slovní  úlohu</a:t>
            </a:r>
            <a:endParaRPr lang="cs-CZ" sz="2800" b="1" dirty="0"/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07" y="1430779"/>
            <a:ext cx="1129259" cy="14519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31" y="3553746"/>
            <a:ext cx="1192526" cy="15741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102" y="1196752"/>
            <a:ext cx="1129259" cy="145190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6677" y="1648384"/>
            <a:ext cx="1129259" cy="145190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340768"/>
            <a:ext cx="1129259" cy="14519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441" y="1196752"/>
            <a:ext cx="1129259" cy="14519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4435" y="1052736"/>
            <a:ext cx="1129259" cy="145190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283" y="1617464"/>
            <a:ext cx="1129259" cy="145190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3" y="1621006"/>
            <a:ext cx="1129259" cy="145190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2757" y="3284984"/>
            <a:ext cx="1192526" cy="157413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243" y="3173298"/>
            <a:ext cx="1192526" cy="15741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769" y="3624858"/>
            <a:ext cx="1192526" cy="157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7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6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197</Words>
  <Application>Microsoft Office PowerPoint</Application>
  <PresentationFormat>Předvádění na obrazovce (4:3)</PresentationFormat>
  <Paragraphs>37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Slovní úlohy  8 + 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23</cp:revision>
  <dcterms:created xsi:type="dcterms:W3CDTF">2011-05-07T19:32:38Z</dcterms:created>
  <dcterms:modified xsi:type="dcterms:W3CDTF">2011-09-22T11:42:07Z</dcterms:modified>
</cp:coreProperties>
</file>