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EFE07-4756-4D83-9212-AEF1573B32E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CDB2BB5-EA49-4AC9-9BB8-7EC5E99C16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8FEFE07-4756-4D83-9212-AEF1573B32E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CDB2BB5-EA49-4AC9-9BB8-7EC5E99C16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EFE07-4756-4D83-9212-AEF1573B32E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B2BB5-EA49-4AC9-9BB8-7EC5E99C16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EFE07-4756-4D83-9212-AEF1573B32E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B2BB5-EA49-4AC9-9BB8-7EC5E99C16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B2BB5-EA49-4AC9-9BB8-7EC5E99C16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EFE07-4756-4D83-9212-AEF1573B32E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EFE07-4756-4D83-9212-AEF1573B32E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B2BB5-EA49-4AC9-9BB8-7EC5E99C16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EFE07-4756-4D83-9212-AEF1573B32E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B2BB5-EA49-4AC9-9BB8-7EC5E99C1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8FEFE07-4756-4D83-9212-AEF1573B32E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DB2BB5-EA49-4AC9-9BB8-7EC5E99C16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EFE07-4756-4D83-9212-AEF1573B32E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CDB2BB5-EA49-4AC9-9BB8-7EC5E99C16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EFE07-4756-4D83-9212-AEF1573B32E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B2BB5-EA49-4AC9-9BB8-7EC5E99C1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EFE07-4756-4D83-9212-AEF1573B32E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B2BB5-EA49-4AC9-9BB8-7EC5E99C1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8FEFE07-4756-4D83-9212-AEF1573B32E1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CDB2BB5-EA49-4AC9-9BB8-7EC5E99C16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472934166"/>
              </p:ext>
            </p:extLst>
          </p:nvPr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VY_62_FINANCNIGRAMOTNOST_18_01_spoření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domácnosti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Slovní</a:t>
                      </a:r>
                      <a:r>
                        <a:rPr kumimoji="0" lang="cs-CZ" sz="1400" kern="1200" baseline="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 úlohy se zaměřením na praxi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Červen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k výkladu a k procvičení  praktické úlohy 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Spoření, domácnost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64553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3. snímek – cvičení č. 1 ( otázka k vypracování)</a:t>
            </a:r>
          </a:p>
          <a:p>
            <a:r>
              <a:rPr lang="cs-CZ" dirty="0" smtClean="0"/>
              <a:t>4. snímek – cvičení č. 2 (otázka k vypracování)</a:t>
            </a:r>
          </a:p>
          <a:p>
            <a:r>
              <a:rPr lang="cs-CZ" dirty="0" smtClean="0"/>
              <a:t>5. snímek – cvičení č. 3 (otázka k vypracování)</a:t>
            </a:r>
          </a:p>
          <a:p>
            <a:r>
              <a:rPr lang="cs-CZ" dirty="0" smtClean="0"/>
              <a:t>3. – 5. snímek – otázky k zamyšlení</a:t>
            </a:r>
          </a:p>
          <a:p>
            <a:r>
              <a:rPr lang="cs-CZ" dirty="0" smtClean="0"/>
              <a:t>6. snímek – závěr</a:t>
            </a:r>
          </a:p>
          <a:p>
            <a:r>
              <a:rPr lang="cs-CZ" dirty="0" smtClean="0"/>
              <a:t>7. snímek – slovní úloha</a:t>
            </a:r>
          </a:p>
          <a:p>
            <a:r>
              <a:rPr lang="cs-CZ" dirty="0" smtClean="0"/>
              <a:t>8. snímek – řešení slovní úlohy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92233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Co byste upřednostnili při spoření v 15 letech a proč?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Telefon</a:t>
            </a:r>
          </a:p>
          <a:p>
            <a:pPr marL="0" indent="0">
              <a:buNone/>
            </a:pPr>
            <a:r>
              <a:rPr lang="cs-CZ" dirty="0" smtClean="0"/>
              <a:t>Počítač</a:t>
            </a:r>
          </a:p>
          <a:p>
            <a:pPr marL="0" indent="0">
              <a:buNone/>
            </a:pPr>
            <a:r>
              <a:rPr lang="cs-CZ" dirty="0" smtClean="0"/>
              <a:t>Dovolená</a:t>
            </a:r>
          </a:p>
          <a:p>
            <a:pPr marL="0" indent="0">
              <a:buNone/>
            </a:pPr>
            <a:r>
              <a:rPr lang="cs-CZ" dirty="0" smtClean="0"/>
              <a:t>Byt</a:t>
            </a:r>
          </a:p>
          <a:p>
            <a:pPr marL="0" indent="0">
              <a:buNone/>
            </a:pPr>
            <a:r>
              <a:rPr lang="cs-CZ" dirty="0" smtClean="0"/>
              <a:t>Auto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1</a:t>
            </a:r>
            <a:endParaRPr lang="cs-CZ" dirty="0"/>
          </a:p>
        </p:txBody>
      </p:sp>
      <p:pic>
        <p:nvPicPr>
          <p:cNvPr id="1026" name="Picture 2" descr="C:\Users\Lenovo\AppData\Local\Microsoft\Windows\Temporary Internet Files\Content.IE5\83LAG0XO\MP9003826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39" y="2636912"/>
            <a:ext cx="4738127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83905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Co byste upřednostnili při spoření ve 20 letech?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Telefon</a:t>
            </a:r>
          </a:p>
          <a:p>
            <a:pPr marL="0" indent="0">
              <a:buNone/>
            </a:pPr>
            <a:r>
              <a:rPr lang="cs-CZ" dirty="0" smtClean="0"/>
              <a:t>Počítač</a:t>
            </a:r>
          </a:p>
          <a:p>
            <a:pPr marL="0" indent="0">
              <a:buNone/>
            </a:pPr>
            <a:r>
              <a:rPr lang="cs-CZ" dirty="0" smtClean="0"/>
              <a:t>Dovolená</a:t>
            </a:r>
          </a:p>
          <a:p>
            <a:pPr marL="0" indent="0">
              <a:buNone/>
            </a:pPr>
            <a:r>
              <a:rPr lang="cs-CZ" dirty="0" smtClean="0"/>
              <a:t>Byt</a:t>
            </a:r>
          </a:p>
          <a:p>
            <a:pPr marL="0" indent="0">
              <a:buNone/>
            </a:pPr>
            <a:r>
              <a:rPr lang="cs-CZ" dirty="0" smtClean="0"/>
              <a:t>Auto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2</a:t>
            </a:r>
            <a:endParaRPr lang="cs-CZ" dirty="0"/>
          </a:p>
        </p:txBody>
      </p:sp>
      <p:pic>
        <p:nvPicPr>
          <p:cNvPr id="2050" name="Picture 2" descr="C:\Users\Lenovo\AppData\Local\Microsoft\Windows\Temporary Internet Files\Content.IE5\61HBCXUH\MP900430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708920"/>
            <a:ext cx="4182441" cy="3571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4077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Co byste upřednostnili při spoření v 45 letech?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Telefon</a:t>
            </a:r>
          </a:p>
          <a:p>
            <a:pPr marL="0" indent="0">
              <a:buNone/>
            </a:pPr>
            <a:r>
              <a:rPr lang="cs-CZ" dirty="0" smtClean="0"/>
              <a:t>Počítač</a:t>
            </a:r>
          </a:p>
          <a:p>
            <a:pPr marL="0" indent="0">
              <a:buNone/>
            </a:pPr>
            <a:r>
              <a:rPr lang="cs-CZ" dirty="0" smtClean="0"/>
              <a:t>Dovolená</a:t>
            </a:r>
          </a:p>
          <a:p>
            <a:pPr marL="0" indent="0">
              <a:buNone/>
            </a:pPr>
            <a:r>
              <a:rPr lang="cs-CZ" dirty="0" smtClean="0"/>
              <a:t>Byt</a:t>
            </a:r>
          </a:p>
          <a:p>
            <a:pPr marL="0" indent="0">
              <a:buNone/>
            </a:pPr>
            <a:r>
              <a:rPr lang="cs-CZ" dirty="0" smtClean="0"/>
              <a:t>Auto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CVIČENÍ Č. 3</a:t>
            </a:r>
            <a:endParaRPr lang="cs-CZ" dirty="0"/>
          </a:p>
        </p:txBody>
      </p:sp>
      <p:pic>
        <p:nvPicPr>
          <p:cNvPr id="3075" name="Picture 3" descr="C:\Users\Lenovo\AppData\Local\Microsoft\Windows\Temporary Internet Files\Content.IE5\2MAO07B8\MC90044039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8362" y="2852935"/>
            <a:ext cx="3207893" cy="3207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0328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Čím je člověk starší, stává se moudřejším a vyzrálejším.</a:t>
            </a:r>
          </a:p>
          <a:p>
            <a:endParaRPr lang="cs-CZ" dirty="0"/>
          </a:p>
          <a:p>
            <a:r>
              <a:rPr lang="cs-CZ" dirty="0" smtClean="0"/>
              <a:t>Jeho hodnoty se postupem věku mění.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Z TOHO VYPLÝVÁ?</a:t>
            </a:r>
            <a:endParaRPr lang="cs-CZ" dirty="0"/>
          </a:p>
        </p:txBody>
      </p:sp>
      <p:pic>
        <p:nvPicPr>
          <p:cNvPr id="4098" name="Picture 2" descr="C:\Users\Lenovo\AppData\Local\Microsoft\Windows\Temporary Internet Files\Content.IE5\83LAG0XO\MC9004419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3438" y="3624263"/>
            <a:ext cx="2422698" cy="291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1170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Manželé Novákovi chtějí jet k moři. Dovolená bude stát celkem 16 500 Kč. Ušetří na dovolenou za rok? Zbydou jim peníze ještě na výměnu?</a:t>
            </a:r>
          </a:p>
          <a:p>
            <a:r>
              <a:rPr lang="cs-CZ" dirty="0" smtClean="0"/>
              <a:t>Každý měsíc dávají na stranu 3500 Kč.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116632"/>
            <a:ext cx="8229600" cy="1219200"/>
          </a:xfrm>
        </p:spPr>
        <p:txBody>
          <a:bodyPr/>
          <a:lstStyle/>
          <a:p>
            <a:pPr algn="ctr"/>
            <a:r>
              <a:rPr lang="cs-CZ" dirty="0" smtClean="0"/>
              <a:t>Slovní úloha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0706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Dovolená…….16 500 Kč</a:t>
            </a:r>
          </a:p>
          <a:p>
            <a:r>
              <a:rPr lang="cs-CZ" dirty="0" smtClean="0"/>
              <a:t>Spoření……….3500 Kč měsíčně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Výpočet: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3500 . 12 = 42 000 Kč</a:t>
            </a:r>
          </a:p>
          <a:p>
            <a:pPr marL="0" indent="0">
              <a:buNone/>
            </a:pPr>
            <a:r>
              <a:rPr lang="cs-CZ" dirty="0" smtClean="0"/>
              <a:t>42 000 – 16 500 = 25 500 Kč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Ano</a:t>
            </a:r>
            <a:r>
              <a:rPr lang="cs-CZ" dirty="0" smtClean="0"/>
              <a:t>, manželé Novákovi našetří na dovolenou.</a:t>
            </a:r>
          </a:p>
          <a:p>
            <a:pPr marL="0" indent="0">
              <a:buNone/>
            </a:pPr>
            <a:r>
              <a:rPr lang="cs-CZ" dirty="0" smtClean="0"/>
              <a:t>Ještě jim zbyde 25 500 Kč na výměnu.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slovní úlohy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65605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5" presetClass="emph" presetSubtype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8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sz="2800" dirty="0" smtClean="0"/>
          </a:p>
          <a:p>
            <a:r>
              <a:rPr lang="cs-CZ" sz="2800" dirty="0" smtClean="0"/>
              <a:t>www.office.</a:t>
            </a:r>
            <a:r>
              <a:rPr lang="cs-CZ" sz="2800" dirty="0" err="1" smtClean="0"/>
              <a:t>microsoft.com</a:t>
            </a:r>
            <a:endParaRPr lang="cs-CZ" sz="2800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97632" y="5589240"/>
            <a:ext cx="828092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4" indent="-342900" algn="ctr"/>
            <a:r>
              <a:rPr lang="cs-CZ" sz="1600" i="1" dirty="0" smtClean="0">
                <a:solidFill>
                  <a:schemeClr val="tx1"/>
                </a:solidFill>
              </a:rPr>
              <a:t>Autorem materiálu a všech jeho částí, není-li uvedeno jinak, je Mgr. Monika Nováková.</a:t>
            </a:r>
            <a:endParaRPr lang="cs-CZ" sz="1600" i="1" dirty="0">
              <a:solidFill>
                <a:schemeClr val="tx1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67929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51</TotalTime>
  <Words>341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Snímek 1</vt:lpstr>
      <vt:lpstr>Snímek 2</vt:lpstr>
      <vt:lpstr>CVIČENÍ Č. 1</vt:lpstr>
      <vt:lpstr>CVIČENÍ Č. 2</vt:lpstr>
      <vt:lpstr>CVIČENÍ Č. 3</vt:lpstr>
      <vt:lpstr>CO Z TOHO VYPLÝVÁ?</vt:lpstr>
      <vt:lpstr>Slovní úloha</vt:lpstr>
      <vt:lpstr>Řešení slovní úlohy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Dum</cp:lastModifiedBy>
  <cp:revision>15</cp:revision>
  <dcterms:created xsi:type="dcterms:W3CDTF">2014-03-16T18:44:23Z</dcterms:created>
  <dcterms:modified xsi:type="dcterms:W3CDTF">2014-04-24T12:06:11Z</dcterms:modified>
</cp:coreProperties>
</file>