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3"/>
  </p:notesMasterIdLst>
  <p:sldIdLst>
    <p:sldId id="269" r:id="rId2"/>
    <p:sldId id="270" r:id="rId3"/>
    <p:sldId id="257" r:id="rId4"/>
    <p:sldId id="258" r:id="rId5"/>
    <p:sldId id="259" r:id="rId6"/>
    <p:sldId id="261" r:id="rId7"/>
    <p:sldId id="260" r:id="rId8"/>
    <p:sldId id="262" r:id="rId9"/>
    <p:sldId id="263" r:id="rId10"/>
    <p:sldId id="268" r:id="rId11"/>
    <p:sldId id="271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  <a:srgbClr val="009900"/>
    <a:srgbClr val="FFFF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8" d="100"/>
          <a:sy n="88" d="100"/>
        </p:scale>
        <p:origin x="-79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VY_32_INOVACE_11_Slovesa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Základní škola Hnátnice, </a:t>
          </a:r>
          <a:r>
            <a:rPr lang="cs-CZ" sz="2000" smtClean="0"/>
            <a:t>okres Ústí nad Orlicí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Jana </a:t>
          </a:r>
          <a:r>
            <a:rPr lang="cs-CZ" sz="2000" dirty="0" err="1" smtClean="0"/>
            <a:t>Hofrichterová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 SADY: Český jazyk pro 2. a 3. </a:t>
          </a:r>
          <a:r>
            <a:rPr lang="cs-CZ" sz="2000" smtClean="0"/>
            <a:t>ročník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 </a:t>
          </a:r>
          <a:r>
            <a:rPr lang="cs-CZ" sz="2000" dirty="0" smtClean="0"/>
            <a:t>CZ.1.07/1.4.00/21.1871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4865AC3F-78E2-43BA-A56B-7C465B8FCF11}">
      <dgm:prSet custT="1"/>
      <dgm:spPr/>
      <dgm:t>
        <a:bodyPr/>
        <a:lstStyle/>
        <a:p>
          <a:pPr algn="l"/>
          <a:r>
            <a:rPr lang="cs-CZ" sz="2000" dirty="0" smtClean="0"/>
            <a:t>DATUM: 21. 11. 2011</a:t>
          </a:r>
          <a:endParaRPr lang="cs-CZ" sz="2000" dirty="0"/>
        </a:p>
      </dgm:t>
    </dgm:pt>
    <dgm:pt modelId="{D9035F3F-40E4-44D2-BDEC-8BFACF13ACB4}" type="parTrans" cxnId="{806DB313-5FE6-4929-A678-3696BD1EC39C}">
      <dgm:prSet/>
      <dgm:spPr/>
      <dgm:t>
        <a:bodyPr/>
        <a:lstStyle/>
        <a:p>
          <a:endParaRPr lang="cs-CZ"/>
        </a:p>
      </dgm:t>
    </dgm:pt>
    <dgm:pt modelId="{AC1B04CB-5FFB-4765-BAA6-3C73B9929367}" type="sibTrans" cxnId="{806DB313-5FE6-4929-A678-3696BD1EC39C}">
      <dgm:prSet/>
      <dgm:spPr/>
      <dgm:t>
        <a:bodyPr/>
        <a:lstStyle/>
        <a:p>
          <a:endParaRPr lang="cs-CZ"/>
        </a:p>
      </dgm:t>
    </dgm:pt>
    <dgm:pt modelId="{D05761FA-3C71-4DD0-9183-7C99EBE53F4B}">
      <dgm:prSet custT="1"/>
      <dgm:spPr/>
      <dgm:t>
        <a:bodyPr/>
        <a:lstStyle/>
        <a:p>
          <a:endParaRPr lang="cs-CZ" sz="2000" dirty="0" smtClean="0"/>
        </a:p>
      </dgm:t>
    </dgm:pt>
    <dgm:pt modelId="{AA976F31-B6C2-4F44-AD16-210581F8F750}" type="parTrans" cxnId="{3DD2F2A8-BCEF-4848-BF56-5E4CA7EBE4B6}">
      <dgm:prSet/>
      <dgm:spPr/>
      <dgm:t>
        <a:bodyPr/>
        <a:lstStyle/>
        <a:p>
          <a:endParaRPr lang="cs-CZ"/>
        </a:p>
      </dgm:t>
    </dgm:pt>
    <dgm:pt modelId="{DDDC18D6-5FB0-4A25-8B72-BE62E0EE92EA}" type="sibTrans" cxnId="{3DD2F2A8-BCEF-4848-BF56-5E4CA7EBE4B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-244" custLinFactNeighborY="165"/>
      <dgm:spPr/>
      <dgm:t>
        <a:bodyPr/>
        <a:lstStyle/>
        <a:p>
          <a:endParaRPr lang="cs-CZ"/>
        </a:p>
      </dgm:t>
    </dgm:pt>
    <dgm:pt modelId="{E2699407-A48D-4333-A645-7FA48F1FE3B7}" type="pres">
      <dgm:prSet presAssocID="{4865AC3F-78E2-43BA-A56B-7C465B8FCF11}" presName="vertSpace2" presStyleLbl="node1" presStyleIdx="0" presStyleCnt="7"/>
      <dgm:spPr/>
      <dgm:t>
        <a:bodyPr/>
        <a:lstStyle/>
        <a:p>
          <a:endParaRPr lang="cs-CZ"/>
        </a:p>
      </dgm:t>
    </dgm:pt>
    <dgm:pt modelId="{D5EA2712-68D0-4098-BDE6-B295C6AB6119}" type="pres">
      <dgm:prSet presAssocID="{4865AC3F-78E2-43BA-A56B-7C465B8FCF11}" presName="circle2" presStyleLbl="node1" presStyleIdx="1" presStyleCnt="7"/>
      <dgm:spPr/>
      <dgm:t>
        <a:bodyPr/>
        <a:lstStyle/>
        <a:p>
          <a:endParaRPr lang="cs-CZ"/>
        </a:p>
      </dgm:t>
    </dgm:pt>
    <dgm:pt modelId="{54F8D70D-FB57-4298-A600-D8F61B2A354A}" type="pres">
      <dgm:prSet presAssocID="{4865AC3F-78E2-43BA-A56B-7C465B8FCF11}" presName="rect2" presStyleLbl="alignAcc1" presStyleIdx="1" presStyleCnt="7"/>
      <dgm:spPr/>
      <dgm:t>
        <a:bodyPr/>
        <a:lstStyle/>
        <a:p>
          <a:endParaRPr lang="cs-CZ"/>
        </a:p>
      </dgm:t>
    </dgm:pt>
    <dgm:pt modelId="{C616B022-AA0C-4D3B-BDBF-093D86622E86}" type="pres">
      <dgm:prSet presAssocID="{D1B46980-6531-4606-95E6-44980827E919}" presName="vertSpace3" presStyleLbl="node1" presStyleIdx="1" presStyleCnt="7"/>
      <dgm:spPr/>
      <dgm:t>
        <a:bodyPr/>
        <a:lstStyle/>
        <a:p>
          <a:endParaRPr lang="cs-CZ"/>
        </a:p>
      </dgm:t>
    </dgm:pt>
    <dgm:pt modelId="{69684AB7-5B8D-45A5-BC2F-6AF80EB883EF}" type="pres">
      <dgm:prSet presAssocID="{D1B46980-6531-4606-95E6-44980827E919}" presName="circle3" presStyleLbl="node1" presStyleIdx="2" presStyleCnt="7"/>
      <dgm:spPr/>
      <dgm:t>
        <a:bodyPr/>
        <a:lstStyle/>
        <a:p>
          <a:endParaRPr lang="cs-CZ"/>
        </a:p>
      </dgm:t>
    </dgm:pt>
    <dgm:pt modelId="{004736B2-18D3-4D6D-AA18-DF3F81E9E312}" type="pres">
      <dgm:prSet presAssocID="{D1B46980-6531-4606-95E6-44980827E919}" presName="rect3" presStyleLbl="alignAcc1" presStyleIdx="2" presStyleCnt="7"/>
      <dgm:spPr/>
      <dgm:t>
        <a:bodyPr/>
        <a:lstStyle/>
        <a:p>
          <a:endParaRPr lang="cs-CZ"/>
        </a:p>
      </dgm:t>
    </dgm:pt>
    <dgm:pt modelId="{9CCAD005-8609-4003-9C1F-3AFC293FB9F9}" type="pres">
      <dgm:prSet presAssocID="{B651F6E3-6281-48DB-9319-2AEAFDAE7572}" presName="vertSpace4" presStyleLbl="node1" presStyleIdx="2" presStyleCnt="7"/>
      <dgm:spPr/>
      <dgm:t>
        <a:bodyPr/>
        <a:lstStyle/>
        <a:p>
          <a:endParaRPr lang="cs-CZ"/>
        </a:p>
      </dgm:t>
    </dgm:pt>
    <dgm:pt modelId="{0C4087F0-2DA9-4805-A823-C8C5404FEF67}" type="pres">
      <dgm:prSet presAssocID="{B651F6E3-6281-48DB-9319-2AEAFDAE7572}" presName="circle4" presStyleLbl="node1" presStyleIdx="3" presStyleCnt="7"/>
      <dgm:spPr/>
      <dgm:t>
        <a:bodyPr/>
        <a:lstStyle/>
        <a:p>
          <a:endParaRPr lang="cs-CZ"/>
        </a:p>
      </dgm:t>
    </dgm:pt>
    <dgm:pt modelId="{7145B55B-1B24-4B93-A1D4-B8021E4AC78C}" type="pres">
      <dgm:prSet presAssocID="{B651F6E3-6281-48DB-9319-2AEAFDAE7572}" presName="rect4" presStyleLbl="alignAcc1" presStyleIdx="3" presStyleCnt="7"/>
      <dgm:spPr/>
      <dgm:t>
        <a:bodyPr/>
        <a:lstStyle/>
        <a:p>
          <a:endParaRPr lang="cs-CZ"/>
        </a:p>
      </dgm:t>
    </dgm:pt>
    <dgm:pt modelId="{6919BCDB-3A39-4371-A415-42187620F612}" type="pres">
      <dgm:prSet presAssocID="{D8197B8C-B260-4A16-BDF4-0947B075E274}" presName="vertSpace5" presStyleLbl="node1" presStyleIdx="3" presStyleCnt="7"/>
      <dgm:spPr/>
      <dgm:t>
        <a:bodyPr/>
        <a:lstStyle/>
        <a:p>
          <a:endParaRPr lang="cs-CZ"/>
        </a:p>
      </dgm:t>
    </dgm:pt>
    <dgm:pt modelId="{19974A4C-782A-40F8-BDC1-A903A52CB5DC}" type="pres">
      <dgm:prSet presAssocID="{D8197B8C-B260-4A16-BDF4-0947B075E274}" presName="circle5" presStyleLbl="node1" presStyleIdx="4" presStyleCnt="7"/>
      <dgm:spPr/>
      <dgm:t>
        <a:bodyPr/>
        <a:lstStyle/>
        <a:p>
          <a:endParaRPr lang="cs-CZ"/>
        </a:p>
      </dgm:t>
    </dgm:pt>
    <dgm:pt modelId="{0F7944D4-5DCA-4B9E-A896-D52854246E44}" type="pres">
      <dgm:prSet presAssocID="{D8197B8C-B260-4A16-BDF4-0947B075E274}" presName="rect5" presStyleLbl="alignAcc1" presStyleIdx="4" presStyleCnt="7"/>
      <dgm:spPr/>
      <dgm:t>
        <a:bodyPr/>
        <a:lstStyle/>
        <a:p>
          <a:endParaRPr lang="cs-CZ"/>
        </a:p>
      </dgm:t>
    </dgm:pt>
    <dgm:pt modelId="{DFC55A8B-2DFD-41AE-A307-96A1D2E66396}" type="pres">
      <dgm:prSet presAssocID="{4C35D32F-0EAB-4CD7-82EE-45574DC2A586}" presName="vertSpace6" presStyleLbl="node1" presStyleIdx="4" presStyleCnt="7"/>
      <dgm:spPr/>
      <dgm:t>
        <a:bodyPr/>
        <a:lstStyle/>
        <a:p>
          <a:endParaRPr lang="cs-CZ"/>
        </a:p>
      </dgm:t>
    </dgm:pt>
    <dgm:pt modelId="{EB210E99-FECE-49F2-86FD-20F903E541DE}" type="pres">
      <dgm:prSet presAssocID="{4C35D32F-0EAB-4CD7-82EE-45574DC2A586}" presName="circle6" presStyleLbl="node1" presStyleIdx="5" presStyleCnt="7"/>
      <dgm:spPr/>
      <dgm:t>
        <a:bodyPr/>
        <a:lstStyle/>
        <a:p>
          <a:endParaRPr lang="cs-CZ"/>
        </a:p>
      </dgm:t>
    </dgm:pt>
    <dgm:pt modelId="{2463512F-938D-4E07-9D5C-7B2E99ABD39E}" type="pres">
      <dgm:prSet presAssocID="{4C35D32F-0EAB-4CD7-82EE-45574DC2A586}" presName="rect6" presStyleLbl="alignAcc1" presStyleIdx="5" presStyleCnt="7"/>
      <dgm:spPr/>
      <dgm:t>
        <a:bodyPr/>
        <a:lstStyle/>
        <a:p>
          <a:endParaRPr lang="cs-CZ"/>
        </a:p>
      </dgm:t>
    </dgm:pt>
    <dgm:pt modelId="{59FE3E3B-A92F-4A98-9A20-76394874AFA6}" type="pres">
      <dgm:prSet presAssocID="{D05761FA-3C71-4DD0-9183-7C99EBE53F4B}" presName="vertSpace7" presStyleLbl="node1" presStyleIdx="5" presStyleCnt="7"/>
      <dgm:spPr/>
      <dgm:t>
        <a:bodyPr/>
        <a:lstStyle/>
        <a:p>
          <a:endParaRPr lang="cs-CZ"/>
        </a:p>
      </dgm:t>
    </dgm:pt>
    <dgm:pt modelId="{8EB502EF-CA4F-4140-AFB6-D26D41E73615}" type="pres">
      <dgm:prSet presAssocID="{D05761FA-3C71-4DD0-9183-7C99EBE53F4B}" presName="circle7" presStyleLbl="node1" presStyleIdx="6" presStyleCnt="7"/>
      <dgm:spPr/>
      <dgm:t>
        <a:bodyPr/>
        <a:lstStyle/>
        <a:p>
          <a:endParaRPr lang="cs-CZ"/>
        </a:p>
      </dgm:t>
    </dgm:pt>
    <dgm:pt modelId="{6204D4B4-078C-4ACF-B823-77A728483A32}" type="pres">
      <dgm:prSet presAssocID="{D05761FA-3C71-4DD0-9183-7C99EBE53F4B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C425D1D-3DF2-408E-A4F8-250CA94A450A}" type="pres">
      <dgm:prSet presAssocID="{4865AC3F-78E2-43BA-A56B-7C465B8FCF11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CDFEC33-8C2A-49C6-B23B-FA3577B1DCE9}" type="pres">
      <dgm:prSet presAssocID="{D1B46980-6531-4606-95E6-44980827E919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0A198DD-41D2-4313-8B5B-1CF1BCF383FB}" type="pres">
      <dgm:prSet presAssocID="{B651F6E3-6281-48DB-9319-2AEAFDAE7572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0D1B75-263C-4468-B985-565C95B9422B}" type="pres">
      <dgm:prSet presAssocID="{D8197B8C-B260-4A16-BDF4-0947B075E274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2C1AC3-4F1B-47BC-9A88-D00EAE61D85A}" type="pres">
      <dgm:prSet presAssocID="{4C35D32F-0EAB-4CD7-82EE-45574DC2A586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3526C68-77CF-4757-B0E2-EC80EC09B19D}" type="pres">
      <dgm:prSet presAssocID="{D05761FA-3C71-4DD0-9183-7C99EBE53F4B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6D46DD3-8A5A-4825-B089-6142AC444791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2" destOrd="0" parTransId="{4F7B2CF5-A270-4D61-A510-1C1C5A4DCD3B}" sibTransId="{CFF69701-2866-4EF5-BFB5-F3F9B72EB817}"/>
    <dgm:cxn modelId="{919AA20C-E9AA-4808-8F90-069A21BA0136}" type="presOf" srcId="{4C35D32F-0EAB-4CD7-82EE-45574DC2A586}" destId="{2463512F-938D-4E07-9D5C-7B2E99ABD39E}" srcOrd="0" destOrd="0" presId="urn:microsoft.com/office/officeart/2005/8/layout/target3"/>
    <dgm:cxn modelId="{3DD2F2A8-BCEF-4848-BF56-5E4CA7EBE4B6}" srcId="{757F3AB3-0718-4624-B441-E567A8F0AB56}" destId="{D05761FA-3C71-4DD0-9183-7C99EBE53F4B}" srcOrd="6" destOrd="0" parTransId="{AA976F31-B6C2-4F44-AD16-210581F8F750}" sibTransId="{DDDC18D6-5FB0-4A25-8B72-BE62E0EE92EA}"/>
    <dgm:cxn modelId="{67DE7A32-33E0-428A-BB4B-07B03DA16F55}" type="presOf" srcId="{4C35D32F-0EAB-4CD7-82EE-45574DC2A586}" destId="{A02C1AC3-4F1B-47BC-9A88-D00EAE61D85A}" srcOrd="1" destOrd="0" presId="urn:microsoft.com/office/officeart/2005/8/layout/target3"/>
    <dgm:cxn modelId="{25D931BA-2BE5-49E9-B3E6-50CDF00B7598}" type="presOf" srcId="{D1B46980-6531-4606-95E6-44980827E919}" destId="{004736B2-18D3-4D6D-AA18-DF3F81E9E312}" srcOrd="0" destOrd="0" presId="urn:microsoft.com/office/officeart/2005/8/layout/target3"/>
    <dgm:cxn modelId="{990BAEB3-465A-4FD4-9C32-7344A64F4211}" type="presOf" srcId="{D1D4F407-5343-4D3F-B5B9-D407B03CAEB4}" destId="{AED2198E-93D5-4001-81B4-73124B309672}" srcOrd="1" destOrd="0" presId="urn:microsoft.com/office/officeart/2005/8/layout/target3"/>
    <dgm:cxn modelId="{F6109956-F756-402E-979F-E1C867A1F50D}" type="presOf" srcId="{D8197B8C-B260-4A16-BDF4-0947B075E274}" destId="{0F7944D4-5DCA-4B9E-A896-D52854246E44}" srcOrd="0" destOrd="0" presId="urn:microsoft.com/office/officeart/2005/8/layout/target3"/>
    <dgm:cxn modelId="{2B8B4602-1C85-4DFF-A35A-4580408178FF}" type="presOf" srcId="{4865AC3F-78E2-43BA-A56B-7C465B8FCF11}" destId="{FC425D1D-3DF2-408E-A4F8-250CA94A450A}" srcOrd="1" destOrd="0" presId="urn:microsoft.com/office/officeart/2005/8/layout/target3"/>
    <dgm:cxn modelId="{E7BBC1C5-A0FE-491B-9D5D-819676B466E3}" type="presOf" srcId="{4865AC3F-78E2-43BA-A56B-7C465B8FCF11}" destId="{54F8D70D-FB57-4298-A600-D8F61B2A354A}" srcOrd="0" destOrd="0" presId="urn:microsoft.com/office/officeart/2005/8/layout/target3"/>
    <dgm:cxn modelId="{C3D786BD-C9E0-4F0E-8B1D-342E73FE83E3}" type="presOf" srcId="{D1B46980-6531-4606-95E6-44980827E919}" destId="{2CDFEC33-8C2A-49C6-B23B-FA3577B1DCE9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DF6FE6B-9DBE-4D7B-B8FD-7098875B4EED}" srcId="{757F3AB3-0718-4624-B441-E567A8F0AB56}" destId="{D8197B8C-B260-4A16-BDF4-0947B075E274}" srcOrd="4" destOrd="0" parTransId="{51C5993D-B262-45E6-B66E-76BC9D6D883D}" sibTransId="{1AEC7F05-E0FE-459C-BD47-224AC9D7BEE4}"/>
    <dgm:cxn modelId="{3A13D6D3-3981-4B31-9203-4434DF730F2B}" type="presOf" srcId="{B651F6E3-6281-48DB-9319-2AEAFDAE7572}" destId="{7145B55B-1B24-4B93-A1D4-B8021E4AC78C}" srcOrd="0" destOrd="0" presId="urn:microsoft.com/office/officeart/2005/8/layout/target3"/>
    <dgm:cxn modelId="{806DB313-5FE6-4929-A678-3696BD1EC39C}" srcId="{757F3AB3-0718-4624-B441-E567A8F0AB56}" destId="{4865AC3F-78E2-43BA-A56B-7C465B8FCF11}" srcOrd="1" destOrd="0" parTransId="{D9035F3F-40E4-44D2-BDEC-8BFACF13ACB4}" sibTransId="{AC1B04CB-5FFB-4765-BAA6-3C73B9929367}"/>
    <dgm:cxn modelId="{D0B75057-514D-4699-860A-3EFEE0E86118}" type="presOf" srcId="{D05761FA-3C71-4DD0-9183-7C99EBE53F4B}" destId="{23526C68-77CF-4757-B0E2-EC80EC09B19D}" srcOrd="1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95874676-A116-4633-83EB-9F6C39878C60}" type="presOf" srcId="{D05761FA-3C71-4DD0-9183-7C99EBE53F4B}" destId="{6204D4B4-078C-4ACF-B823-77A728483A32}" srcOrd="0" destOrd="0" presId="urn:microsoft.com/office/officeart/2005/8/layout/target3"/>
    <dgm:cxn modelId="{F57EEB4F-AA52-4C1E-97D7-6D154E3DF4A2}" type="presOf" srcId="{D8197B8C-B260-4A16-BDF4-0947B075E274}" destId="{5C0D1B75-263C-4468-B985-565C95B9422B}" srcOrd="1" destOrd="0" presId="urn:microsoft.com/office/officeart/2005/8/layout/target3"/>
    <dgm:cxn modelId="{7BC66EC3-EBD6-4F3A-99ED-9D25F66FFA51}" srcId="{757F3AB3-0718-4624-B441-E567A8F0AB56}" destId="{B651F6E3-6281-48DB-9319-2AEAFDAE7572}" srcOrd="3" destOrd="0" parTransId="{A571E265-742E-411A-ABCF-E39FDBC7528A}" sibTransId="{E33260FE-399D-481C-B2D6-3B35DD16DC84}"/>
    <dgm:cxn modelId="{12727A90-5105-4FBB-9B7F-EC454C300DE9}" type="presOf" srcId="{B651F6E3-6281-48DB-9319-2AEAFDAE7572}" destId="{70A198DD-41D2-4313-8B5B-1CF1BCF383FB}" srcOrd="1" destOrd="0" presId="urn:microsoft.com/office/officeart/2005/8/layout/target3"/>
    <dgm:cxn modelId="{3FBC2694-60E4-4D92-A9FB-8C5B908989D9}" type="presOf" srcId="{757F3AB3-0718-4624-B441-E567A8F0AB56}" destId="{333A1088-737F-45CB-B68E-254E46348037}" srcOrd="0" destOrd="0" presId="urn:microsoft.com/office/officeart/2005/8/layout/target3"/>
    <dgm:cxn modelId="{0854A141-18BA-4E08-926E-80F21BA0D428}" type="presParOf" srcId="{333A1088-737F-45CB-B68E-254E46348037}" destId="{F5ABB229-8D3B-4694-996A-96F23CF14429}" srcOrd="0" destOrd="0" presId="urn:microsoft.com/office/officeart/2005/8/layout/target3"/>
    <dgm:cxn modelId="{249A1B98-51AC-4519-A940-6CF04FFB3E29}" type="presParOf" srcId="{333A1088-737F-45CB-B68E-254E46348037}" destId="{F41139FD-01EE-4571-8B17-4FB00FC51163}" srcOrd="1" destOrd="0" presId="urn:microsoft.com/office/officeart/2005/8/layout/target3"/>
    <dgm:cxn modelId="{E70DFC64-49FC-4E62-8B06-5C571B0506C9}" type="presParOf" srcId="{333A1088-737F-45CB-B68E-254E46348037}" destId="{D005CE8C-CC26-4C3E-AC11-E15060ECD759}" srcOrd="2" destOrd="0" presId="urn:microsoft.com/office/officeart/2005/8/layout/target3"/>
    <dgm:cxn modelId="{3EDD8A18-C432-41C3-BA95-46D1949FA3B1}" type="presParOf" srcId="{333A1088-737F-45CB-B68E-254E46348037}" destId="{E2699407-A48D-4333-A645-7FA48F1FE3B7}" srcOrd="3" destOrd="0" presId="urn:microsoft.com/office/officeart/2005/8/layout/target3"/>
    <dgm:cxn modelId="{40F96CF7-9EA9-4ACB-B861-116549661BD3}" type="presParOf" srcId="{333A1088-737F-45CB-B68E-254E46348037}" destId="{D5EA2712-68D0-4098-BDE6-B295C6AB6119}" srcOrd="4" destOrd="0" presId="urn:microsoft.com/office/officeart/2005/8/layout/target3"/>
    <dgm:cxn modelId="{C2B104F5-89A2-4F5F-885E-23C4A566BB46}" type="presParOf" srcId="{333A1088-737F-45CB-B68E-254E46348037}" destId="{54F8D70D-FB57-4298-A600-D8F61B2A354A}" srcOrd="5" destOrd="0" presId="urn:microsoft.com/office/officeart/2005/8/layout/target3"/>
    <dgm:cxn modelId="{DF6D6682-C6FC-431C-8931-2FD23254A00C}" type="presParOf" srcId="{333A1088-737F-45CB-B68E-254E46348037}" destId="{C616B022-AA0C-4D3B-BDBF-093D86622E86}" srcOrd="6" destOrd="0" presId="urn:microsoft.com/office/officeart/2005/8/layout/target3"/>
    <dgm:cxn modelId="{D43DF183-BA16-4773-AA79-5FAA0274EB48}" type="presParOf" srcId="{333A1088-737F-45CB-B68E-254E46348037}" destId="{69684AB7-5B8D-45A5-BC2F-6AF80EB883EF}" srcOrd="7" destOrd="0" presId="urn:microsoft.com/office/officeart/2005/8/layout/target3"/>
    <dgm:cxn modelId="{8C58AEC0-0229-4CC1-8EB8-EE7BC87B0395}" type="presParOf" srcId="{333A1088-737F-45CB-B68E-254E46348037}" destId="{004736B2-18D3-4D6D-AA18-DF3F81E9E312}" srcOrd="8" destOrd="0" presId="urn:microsoft.com/office/officeart/2005/8/layout/target3"/>
    <dgm:cxn modelId="{41085933-5350-418B-A6A0-B12D7D60121D}" type="presParOf" srcId="{333A1088-737F-45CB-B68E-254E46348037}" destId="{9CCAD005-8609-4003-9C1F-3AFC293FB9F9}" srcOrd="9" destOrd="0" presId="urn:microsoft.com/office/officeart/2005/8/layout/target3"/>
    <dgm:cxn modelId="{CD3D7FEF-F5B9-4F52-AE78-FE439AAA3721}" type="presParOf" srcId="{333A1088-737F-45CB-B68E-254E46348037}" destId="{0C4087F0-2DA9-4805-A823-C8C5404FEF67}" srcOrd="10" destOrd="0" presId="urn:microsoft.com/office/officeart/2005/8/layout/target3"/>
    <dgm:cxn modelId="{060A26A9-2CB4-4EEE-B6A5-20B790F47ECB}" type="presParOf" srcId="{333A1088-737F-45CB-B68E-254E46348037}" destId="{7145B55B-1B24-4B93-A1D4-B8021E4AC78C}" srcOrd="11" destOrd="0" presId="urn:microsoft.com/office/officeart/2005/8/layout/target3"/>
    <dgm:cxn modelId="{BA47DE52-D011-4119-A6C2-3D21847C9EE8}" type="presParOf" srcId="{333A1088-737F-45CB-B68E-254E46348037}" destId="{6919BCDB-3A39-4371-A415-42187620F612}" srcOrd="12" destOrd="0" presId="urn:microsoft.com/office/officeart/2005/8/layout/target3"/>
    <dgm:cxn modelId="{4249CAA8-67DD-4248-B056-99CBB608FFB5}" type="presParOf" srcId="{333A1088-737F-45CB-B68E-254E46348037}" destId="{19974A4C-782A-40F8-BDC1-A903A52CB5DC}" srcOrd="13" destOrd="0" presId="urn:microsoft.com/office/officeart/2005/8/layout/target3"/>
    <dgm:cxn modelId="{E3E04CA8-B78A-409B-B8B3-3E428ED48A85}" type="presParOf" srcId="{333A1088-737F-45CB-B68E-254E46348037}" destId="{0F7944D4-5DCA-4B9E-A896-D52854246E44}" srcOrd="14" destOrd="0" presId="urn:microsoft.com/office/officeart/2005/8/layout/target3"/>
    <dgm:cxn modelId="{2C4B4CF2-C0E4-4654-B9AE-DE4464847F44}" type="presParOf" srcId="{333A1088-737F-45CB-B68E-254E46348037}" destId="{DFC55A8B-2DFD-41AE-A307-96A1D2E66396}" srcOrd="15" destOrd="0" presId="urn:microsoft.com/office/officeart/2005/8/layout/target3"/>
    <dgm:cxn modelId="{B3018087-A888-4837-A456-7F6F881EBE97}" type="presParOf" srcId="{333A1088-737F-45CB-B68E-254E46348037}" destId="{EB210E99-FECE-49F2-86FD-20F903E541DE}" srcOrd="16" destOrd="0" presId="urn:microsoft.com/office/officeart/2005/8/layout/target3"/>
    <dgm:cxn modelId="{69A68654-D3A3-4283-AB18-2B3DF328FA2E}" type="presParOf" srcId="{333A1088-737F-45CB-B68E-254E46348037}" destId="{2463512F-938D-4E07-9D5C-7B2E99ABD39E}" srcOrd="17" destOrd="0" presId="urn:microsoft.com/office/officeart/2005/8/layout/target3"/>
    <dgm:cxn modelId="{E4217E2C-5C9F-4881-B90A-86E7BF3CFF5B}" type="presParOf" srcId="{333A1088-737F-45CB-B68E-254E46348037}" destId="{59FE3E3B-A92F-4A98-9A20-76394874AFA6}" srcOrd="18" destOrd="0" presId="urn:microsoft.com/office/officeart/2005/8/layout/target3"/>
    <dgm:cxn modelId="{DF917BB8-6DB7-4223-A24A-FC796FB8D8AA}" type="presParOf" srcId="{333A1088-737F-45CB-B68E-254E46348037}" destId="{8EB502EF-CA4F-4140-AFB6-D26D41E73615}" srcOrd="19" destOrd="0" presId="urn:microsoft.com/office/officeart/2005/8/layout/target3"/>
    <dgm:cxn modelId="{69B8B3BD-69A6-4FEF-9124-2C1B8715B2AD}" type="presParOf" srcId="{333A1088-737F-45CB-B68E-254E46348037}" destId="{6204D4B4-078C-4ACF-B823-77A728483A32}" srcOrd="20" destOrd="0" presId="urn:microsoft.com/office/officeart/2005/8/layout/target3"/>
    <dgm:cxn modelId="{1FFBE5B0-AA89-495E-9815-1A3FD7B830BB}" type="presParOf" srcId="{333A1088-737F-45CB-B68E-254E46348037}" destId="{AED2198E-93D5-4001-81B4-73124B309672}" srcOrd="21" destOrd="0" presId="urn:microsoft.com/office/officeart/2005/8/layout/target3"/>
    <dgm:cxn modelId="{9FDD74F1-0DC3-46FD-98AB-C0EB99AEDF35}" type="presParOf" srcId="{333A1088-737F-45CB-B68E-254E46348037}" destId="{FC425D1D-3DF2-408E-A4F8-250CA94A450A}" srcOrd="22" destOrd="0" presId="urn:microsoft.com/office/officeart/2005/8/layout/target3"/>
    <dgm:cxn modelId="{7B2259DA-2FCD-4B40-9322-BC284AA846C2}" type="presParOf" srcId="{333A1088-737F-45CB-B68E-254E46348037}" destId="{2CDFEC33-8C2A-49C6-B23B-FA3577B1DCE9}" srcOrd="23" destOrd="0" presId="urn:microsoft.com/office/officeart/2005/8/layout/target3"/>
    <dgm:cxn modelId="{64BDA6C4-143F-4DBF-B810-B6A0E02DF2E0}" type="presParOf" srcId="{333A1088-737F-45CB-B68E-254E46348037}" destId="{70A198DD-41D2-4313-8B5B-1CF1BCF383FB}" srcOrd="24" destOrd="0" presId="urn:microsoft.com/office/officeart/2005/8/layout/target3"/>
    <dgm:cxn modelId="{FAE572CB-BC0B-4F10-B4CB-06D15CA57BDC}" type="presParOf" srcId="{333A1088-737F-45CB-B68E-254E46348037}" destId="{5C0D1B75-263C-4468-B985-565C95B9422B}" srcOrd="25" destOrd="0" presId="urn:microsoft.com/office/officeart/2005/8/layout/target3"/>
    <dgm:cxn modelId="{05928B57-BD7E-4D0F-92CA-3D70BA4C09AA}" type="presParOf" srcId="{333A1088-737F-45CB-B68E-254E46348037}" destId="{A02C1AC3-4F1B-47BC-9A88-D00EAE61D85A}" srcOrd="26" destOrd="0" presId="urn:microsoft.com/office/officeart/2005/8/layout/target3"/>
    <dgm:cxn modelId="{7143D024-6FE6-4D35-8298-DB066ABA9D9E}" type="presParOf" srcId="{333A1088-737F-45CB-B68E-254E46348037}" destId="{23526C68-77CF-4757-B0E2-EC80EC09B19D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096344" cy="309634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531919" y="0"/>
          <a:ext cx="6660740" cy="309634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Základní škola Hnátnice, </a:t>
          </a:r>
          <a:r>
            <a:rPr lang="cs-CZ" sz="2000" kern="1200" smtClean="0"/>
            <a:t>okres Ústí nad Orlicí</a:t>
          </a:r>
          <a:endParaRPr lang="cs-CZ" sz="2000" kern="1200" dirty="0"/>
        </a:p>
      </dsp:txBody>
      <dsp:txXfrm>
        <a:off x="1531919" y="0"/>
        <a:ext cx="6660740" cy="309633"/>
      </dsp:txXfrm>
    </dsp:sp>
    <dsp:sp modelId="{D5EA2712-68D0-4098-BDE6-B295C6AB6119}">
      <dsp:nvSpPr>
        <dsp:cNvPr id="0" name=""/>
        <dsp:cNvSpPr/>
      </dsp:nvSpPr>
      <dsp:spPr>
        <a:xfrm>
          <a:off x="232225" y="309633"/>
          <a:ext cx="2631892" cy="263189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-744128"/>
                <a:satOff val="4483"/>
                <a:lumOff val="359"/>
                <a:alphaOff val="0"/>
                <a:shade val="51000"/>
                <a:satMod val="130000"/>
              </a:schemeClr>
            </a:gs>
            <a:gs pos="80000">
              <a:schemeClr val="accent4">
                <a:hueOff val="-744128"/>
                <a:satOff val="4483"/>
                <a:lumOff val="359"/>
                <a:alphaOff val="0"/>
                <a:shade val="93000"/>
                <a:satMod val="130000"/>
              </a:schemeClr>
            </a:gs>
            <a:gs pos="100000">
              <a:schemeClr val="accent4">
                <a:hueOff val="-744128"/>
                <a:satOff val="4483"/>
                <a:lumOff val="35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4F8D70D-FB57-4298-A600-D8F61B2A354A}">
      <dsp:nvSpPr>
        <dsp:cNvPr id="0" name=""/>
        <dsp:cNvSpPr/>
      </dsp:nvSpPr>
      <dsp:spPr>
        <a:xfrm>
          <a:off x="1548172" y="309633"/>
          <a:ext cx="6660740" cy="263189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744128"/>
              <a:satOff val="4483"/>
              <a:lumOff val="35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DATUM: 21. 11. 2011</a:t>
          </a:r>
          <a:endParaRPr lang="cs-CZ" sz="2000" kern="1200" dirty="0"/>
        </a:p>
      </dsp:txBody>
      <dsp:txXfrm>
        <a:off x="1548172" y="309633"/>
        <a:ext cx="6660740" cy="309633"/>
      </dsp:txXfrm>
    </dsp:sp>
    <dsp:sp modelId="{69684AB7-5B8D-45A5-BC2F-6AF80EB883EF}">
      <dsp:nvSpPr>
        <dsp:cNvPr id="0" name=""/>
        <dsp:cNvSpPr/>
      </dsp:nvSpPr>
      <dsp:spPr>
        <a:xfrm>
          <a:off x="464451" y="619267"/>
          <a:ext cx="2167441" cy="216744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-1488257"/>
                <a:satOff val="8966"/>
                <a:lumOff val="719"/>
                <a:alphaOff val="0"/>
                <a:shade val="51000"/>
                <a:satMod val="130000"/>
              </a:schemeClr>
            </a:gs>
            <a:gs pos="80000">
              <a:schemeClr val="accent4">
                <a:hueOff val="-1488257"/>
                <a:satOff val="8966"/>
                <a:lumOff val="719"/>
                <a:alphaOff val="0"/>
                <a:shade val="93000"/>
                <a:satMod val="130000"/>
              </a:schemeClr>
            </a:gs>
            <a:gs pos="100000">
              <a:schemeClr val="accent4">
                <a:hueOff val="-1488257"/>
                <a:satOff val="8966"/>
                <a:lumOff val="71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04736B2-18D3-4D6D-AA18-DF3F81E9E312}">
      <dsp:nvSpPr>
        <dsp:cNvPr id="0" name=""/>
        <dsp:cNvSpPr/>
      </dsp:nvSpPr>
      <dsp:spPr>
        <a:xfrm>
          <a:off x="1548172" y="619267"/>
          <a:ext cx="6660740" cy="216744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1488257"/>
              <a:satOff val="8966"/>
              <a:lumOff val="71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Jana </a:t>
          </a:r>
          <a:r>
            <a:rPr lang="cs-CZ" sz="2000" kern="1200" dirty="0" err="1" smtClean="0"/>
            <a:t>Hofrichterová</a:t>
          </a:r>
          <a:endParaRPr lang="cs-CZ" sz="2000" kern="1200" dirty="0"/>
        </a:p>
      </dsp:txBody>
      <dsp:txXfrm>
        <a:off x="1548172" y="619267"/>
        <a:ext cx="6660740" cy="309633"/>
      </dsp:txXfrm>
    </dsp:sp>
    <dsp:sp modelId="{0C4087F0-2DA9-4805-A823-C8C5404FEF67}">
      <dsp:nvSpPr>
        <dsp:cNvPr id="0" name=""/>
        <dsp:cNvSpPr/>
      </dsp:nvSpPr>
      <dsp:spPr>
        <a:xfrm>
          <a:off x="696676" y="928901"/>
          <a:ext cx="1702990" cy="170299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shade val="51000"/>
                <a:satMod val="130000"/>
              </a:schemeClr>
            </a:gs>
            <a:gs pos="80000">
              <a:schemeClr val="accent4">
                <a:hueOff val="-2232385"/>
                <a:satOff val="13449"/>
                <a:lumOff val="1078"/>
                <a:alphaOff val="0"/>
                <a:shade val="93000"/>
                <a:satMod val="13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145B55B-1B24-4B93-A1D4-B8021E4AC78C}">
      <dsp:nvSpPr>
        <dsp:cNvPr id="0" name=""/>
        <dsp:cNvSpPr/>
      </dsp:nvSpPr>
      <dsp:spPr>
        <a:xfrm>
          <a:off x="1548172" y="928901"/>
          <a:ext cx="6660740" cy="170299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VY_32_INOVACE_11_Slovesa</a:t>
          </a:r>
          <a:endParaRPr lang="cs-CZ" sz="2000" kern="1200" dirty="0"/>
        </a:p>
      </dsp:txBody>
      <dsp:txXfrm>
        <a:off x="1548172" y="928901"/>
        <a:ext cx="6660740" cy="309637"/>
      </dsp:txXfrm>
    </dsp:sp>
    <dsp:sp modelId="{19974A4C-782A-40F8-BDC1-A903A52CB5DC}">
      <dsp:nvSpPr>
        <dsp:cNvPr id="0" name=""/>
        <dsp:cNvSpPr/>
      </dsp:nvSpPr>
      <dsp:spPr>
        <a:xfrm>
          <a:off x="928903" y="1238538"/>
          <a:ext cx="1238536" cy="123853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-2976513"/>
                <a:satOff val="17933"/>
                <a:lumOff val="1437"/>
                <a:alphaOff val="0"/>
                <a:shade val="51000"/>
                <a:satMod val="130000"/>
              </a:schemeClr>
            </a:gs>
            <a:gs pos="80000">
              <a:schemeClr val="accent4">
                <a:hueOff val="-2976513"/>
                <a:satOff val="17933"/>
                <a:lumOff val="1437"/>
                <a:alphaOff val="0"/>
                <a:shade val="93000"/>
                <a:satMod val="130000"/>
              </a:schemeClr>
            </a:gs>
            <a:gs pos="100000">
              <a:schemeClr val="accent4">
                <a:hueOff val="-2976513"/>
                <a:satOff val="17933"/>
                <a:lumOff val="143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F7944D4-5DCA-4B9E-A896-D52854246E44}">
      <dsp:nvSpPr>
        <dsp:cNvPr id="0" name=""/>
        <dsp:cNvSpPr/>
      </dsp:nvSpPr>
      <dsp:spPr>
        <a:xfrm>
          <a:off x="1548172" y="1238538"/>
          <a:ext cx="6660740" cy="123853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976513"/>
              <a:satOff val="17933"/>
              <a:lumOff val="143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 SADY: Český jazyk pro 2. a 3. </a:t>
          </a:r>
          <a:r>
            <a:rPr lang="cs-CZ" sz="2000" kern="1200" smtClean="0"/>
            <a:t>ročník</a:t>
          </a:r>
          <a:endParaRPr lang="cs-CZ" sz="2000" kern="1200" dirty="0"/>
        </a:p>
      </dsp:txBody>
      <dsp:txXfrm>
        <a:off x="1548172" y="1238538"/>
        <a:ext cx="6660740" cy="309633"/>
      </dsp:txXfrm>
    </dsp:sp>
    <dsp:sp modelId="{EB210E99-FECE-49F2-86FD-20F903E541DE}">
      <dsp:nvSpPr>
        <dsp:cNvPr id="0" name=""/>
        <dsp:cNvSpPr/>
      </dsp:nvSpPr>
      <dsp:spPr>
        <a:xfrm>
          <a:off x="1161129" y="1548172"/>
          <a:ext cx="774085" cy="77408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-3720641"/>
                <a:satOff val="22416"/>
                <a:lumOff val="1797"/>
                <a:alphaOff val="0"/>
                <a:shade val="51000"/>
                <a:satMod val="130000"/>
              </a:schemeClr>
            </a:gs>
            <a:gs pos="80000">
              <a:schemeClr val="accent4">
                <a:hueOff val="-3720641"/>
                <a:satOff val="22416"/>
                <a:lumOff val="1797"/>
                <a:alphaOff val="0"/>
                <a:shade val="93000"/>
                <a:satMod val="130000"/>
              </a:schemeClr>
            </a:gs>
            <a:gs pos="100000">
              <a:schemeClr val="accent4">
                <a:hueOff val="-3720641"/>
                <a:satOff val="22416"/>
                <a:lumOff val="179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463512F-938D-4E07-9D5C-7B2E99ABD39E}">
      <dsp:nvSpPr>
        <dsp:cNvPr id="0" name=""/>
        <dsp:cNvSpPr/>
      </dsp:nvSpPr>
      <dsp:spPr>
        <a:xfrm>
          <a:off x="1548172" y="1548172"/>
          <a:ext cx="6660740" cy="77408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3720641"/>
              <a:satOff val="22416"/>
              <a:lumOff val="179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 </a:t>
          </a:r>
          <a:r>
            <a:rPr lang="cs-CZ" sz="2000" kern="1200" dirty="0" smtClean="0"/>
            <a:t>CZ.1.07/1.4.00/21.1871</a:t>
          </a:r>
          <a:endParaRPr lang="cs-CZ" sz="2000" kern="1200" dirty="0"/>
        </a:p>
      </dsp:txBody>
      <dsp:txXfrm>
        <a:off x="1548172" y="1548172"/>
        <a:ext cx="6660740" cy="309633"/>
      </dsp:txXfrm>
    </dsp:sp>
    <dsp:sp modelId="{8EB502EF-CA4F-4140-AFB6-D26D41E73615}">
      <dsp:nvSpPr>
        <dsp:cNvPr id="0" name=""/>
        <dsp:cNvSpPr/>
      </dsp:nvSpPr>
      <dsp:spPr>
        <a:xfrm>
          <a:off x="1393355" y="1857806"/>
          <a:ext cx="309633" cy="3096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204D4B4-078C-4ACF-B823-77A728483A32}">
      <dsp:nvSpPr>
        <dsp:cNvPr id="0" name=""/>
        <dsp:cNvSpPr/>
      </dsp:nvSpPr>
      <dsp:spPr>
        <a:xfrm>
          <a:off x="1548172" y="1857806"/>
          <a:ext cx="6660740" cy="309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</dsp:txBody>
      <dsp:txXfrm>
        <a:off x="1548172" y="1857806"/>
        <a:ext cx="6660740" cy="3096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003AA4-1472-4E19-ABED-D4A7F1665E99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6BF003-19F6-4775-9B51-DDB81DA5B5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75013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EC37-534F-4474-91AC-8E67F197C4CF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A6B12-14C7-4D9C-AB21-D6EABA9A1AB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70111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EC37-534F-4474-91AC-8E67F197C4CF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A6B12-14C7-4D9C-AB21-D6EABA9A1AB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1542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EC37-534F-4474-91AC-8E67F197C4CF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A6B12-14C7-4D9C-AB21-D6EABA9A1AB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8060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EC37-534F-4474-91AC-8E67F197C4CF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A6B12-14C7-4D9C-AB21-D6EABA9A1AB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47413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EC37-534F-4474-91AC-8E67F197C4CF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A6B12-14C7-4D9C-AB21-D6EABA9A1AB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13065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EC37-534F-4474-91AC-8E67F197C4CF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A6B12-14C7-4D9C-AB21-D6EABA9A1AB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1776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EC37-534F-4474-91AC-8E67F197C4CF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A6B12-14C7-4D9C-AB21-D6EABA9A1AB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74943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EC37-534F-4474-91AC-8E67F197C4CF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A6B12-14C7-4D9C-AB21-D6EABA9A1AB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12638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EC37-534F-4474-91AC-8E67F197C4CF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A6B12-14C7-4D9C-AB21-D6EABA9A1AB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79261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EC37-534F-4474-91AC-8E67F197C4CF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A6B12-14C7-4D9C-AB21-D6EABA9A1AB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8392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EC37-534F-4474-91AC-8E67F197C4CF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A6B12-14C7-4D9C-AB21-D6EABA9A1AB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89962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>
                <a:alpha val="67000"/>
              </a:srgbClr>
            </a:gs>
            <a:gs pos="36000">
              <a:srgbClr val="9966FF">
                <a:alpha val="64000"/>
              </a:srgbClr>
            </a:gs>
            <a:gs pos="61000">
              <a:srgbClr val="CC99FF">
                <a:alpha val="39000"/>
              </a:srgbClr>
            </a:gs>
            <a:gs pos="82001">
              <a:srgbClr val="99CCFF">
                <a:alpha val="70000"/>
              </a:srgbClr>
            </a:gs>
            <a:gs pos="100000">
              <a:srgbClr val="CCCCFF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FEC37-534F-4474-91AC-8E67F197C4CF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CA6B12-14C7-4D9C-AB21-D6EABA9A1AB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7286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wmf"/><Relationship Id="rId5" Type="http://schemas.openxmlformats.org/officeDocument/2006/relationships/image" Target="../media/image16.png"/><Relationship Id="rId4" Type="http://schemas.openxmlformats.org/officeDocument/2006/relationships/image" Target="../media/image15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microsoft.com/office/2007/relationships/hdphoto" Target="../media/hdphoto2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microsoft.com/office/2007/relationships/hdphoto" Target="../media/hdphoto1.wdp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635970938"/>
              </p:ext>
            </p:extLst>
          </p:nvPr>
        </p:nvGraphicFramePr>
        <p:xfrm>
          <a:off x="467544" y="908720"/>
          <a:ext cx="8208912" cy="3096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839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sz="3000" dirty="0" smtClean="0"/>
              <a:t>materiál je určen pro 3. </a:t>
            </a:r>
            <a:r>
              <a:rPr lang="cs-CZ" sz="3000" smtClean="0"/>
              <a:t>ročník </a:t>
            </a:r>
            <a:r>
              <a:rPr lang="cs-CZ" sz="3000" dirty="0" smtClean="0"/>
              <a:t>k výuce a procvičení sloves a slovesných kategorií</a:t>
            </a:r>
          </a:p>
          <a:p>
            <a:r>
              <a:rPr lang="cs-CZ" sz="3000" dirty="0" smtClean="0"/>
              <a:t>ve výukové části (snímky 3 - 7) se žáci seznámí se slovesnými kategoriemi</a:t>
            </a:r>
          </a:p>
          <a:p>
            <a:r>
              <a:rPr lang="cs-CZ" sz="3000" dirty="0" smtClean="0"/>
              <a:t>na snímku 8 děti rozdělují slova podle čísla buď ústně, nebo kreslí čáry fixem; svoji odpověď si kontrolují kliknutím na jednotlivá slova</a:t>
            </a:r>
          </a:p>
          <a:p>
            <a:r>
              <a:rPr lang="cs-CZ" sz="3000" dirty="0" smtClean="0"/>
              <a:t>snímek 9 slouží k procvičení určování osoby</a:t>
            </a:r>
          </a:p>
          <a:p>
            <a:r>
              <a:rPr lang="cs-CZ" sz="3000" dirty="0" smtClean="0"/>
              <a:t>na snímku 10 žáci určují slovesný čas (ústně nebo pomocí funkce pero v programu PowerPoint podtrhávají slova příslušnou barvou), o správnosti své odpovědi se přesvědčují kliknutím na slova</a:t>
            </a:r>
            <a:endParaRPr lang="cs-CZ" sz="3000" dirty="0"/>
          </a:p>
        </p:txBody>
      </p:sp>
    </p:spTree>
    <p:extLst>
      <p:ext uri="{BB962C8B-B14F-4D97-AF65-F5344CB8AC3E}">
        <p14:creationId xmlns:p14="http://schemas.microsoft.com/office/powerpoint/2010/main" val="3247895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>
            <a:normAutofit fontScale="90000"/>
          </a:bodyPr>
          <a:lstStyle/>
          <a:p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/>
              <a:t>Slovesa vyjadřují co osoby, zvířata a věci dělají nebo co se s nimi děje.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1026" name="Picture 2" descr="C:\Documents and Settings\Jana\Local Settings\Temporary Internet Files\Content.IE5\759QXFMJ\MP900202170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492" y="2415765"/>
            <a:ext cx="1825632" cy="122925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65081" y="2373004"/>
            <a:ext cx="648072" cy="400110"/>
          </a:xfrm>
          <a:prstGeom prst="rect">
            <a:avLst/>
          </a:prstGeom>
          <a:solidFill>
            <a:schemeClr val="bg1">
              <a:alpha val="68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běží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475656" y="1820494"/>
            <a:ext cx="936104" cy="400110"/>
          </a:xfrm>
          <a:prstGeom prst="rect">
            <a:avLst/>
          </a:prstGeom>
          <a:solidFill>
            <a:schemeClr val="bg1">
              <a:alpha val="68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běžet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699792" y="3179826"/>
            <a:ext cx="1008112" cy="400110"/>
          </a:xfrm>
          <a:prstGeom prst="rect">
            <a:avLst/>
          </a:prstGeom>
          <a:solidFill>
            <a:schemeClr val="bg1">
              <a:alpha val="68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běželi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59532" y="3086151"/>
            <a:ext cx="900100" cy="400110"/>
          </a:xfrm>
          <a:prstGeom prst="rect">
            <a:avLst/>
          </a:prstGeom>
          <a:solidFill>
            <a:schemeClr val="bg1">
              <a:alpha val="68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poběží</a:t>
            </a:r>
            <a:endParaRPr lang="cs-CZ" sz="2000" dirty="0"/>
          </a:p>
        </p:txBody>
      </p:sp>
      <p:pic>
        <p:nvPicPr>
          <p:cNvPr id="1027" name="Picture 3" descr="C:\Documents and Settings\Jana\Local Settings\Temporary Internet Files\Content.IE5\759QXFMJ\MP90043928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169570"/>
            <a:ext cx="1095642" cy="17267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5811156" y="1651410"/>
            <a:ext cx="1144367" cy="400110"/>
          </a:xfrm>
          <a:prstGeom prst="rect">
            <a:avLst/>
          </a:prstGeom>
          <a:solidFill>
            <a:schemeClr val="bg1">
              <a:alpha val="68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malovat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427984" y="3179826"/>
            <a:ext cx="1144367" cy="400110"/>
          </a:xfrm>
          <a:prstGeom prst="rect">
            <a:avLst/>
          </a:prstGeom>
          <a:solidFill>
            <a:schemeClr val="bg1">
              <a:alpha val="68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malovala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625989" y="2373004"/>
            <a:ext cx="1144367" cy="400110"/>
          </a:xfrm>
          <a:prstGeom prst="rect">
            <a:avLst/>
          </a:prstGeom>
          <a:solidFill>
            <a:schemeClr val="bg1">
              <a:alpha val="68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namalují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446193" y="3886371"/>
            <a:ext cx="1795528" cy="400110"/>
          </a:xfrm>
          <a:prstGeom prst="rect">
            <a:avLst/>
          </a:prstGeom>
          <a:solidFill>
            <a:schemeClr val="bg1">
              <a:alpha val="68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/>
              <a:t>b</a:t>
            </a:r>
            <a:r>
              <a:rPr lang="cs-CZ" sz="2000" dirty="0" smtClean="0"/>
              <a:t>ude malovat</a:t>
            </a:r>
            <a:endParaRPr lang="cs-CZ" sz="2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911734" y="2429820"/>
            <a:ext cx="1006170" cy="400110"/>
          </a:xfrm>
          <a:prstGeom prst="rect">
            <a:avLst/>
          </a:prstGeom>
          <a:solidFill>
            <a:schemeClr val="bg1">
              <a:alpha val="68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maluju</a:t>
            </a:r>
            <a:endParaRPr lang="cs-CZ" sz="2000" dirty="0"/>
          </a:p>
        </p:txBody>
      </p:sp>
      <p:pic>
        <p:nvPicPr>
          <p:cNvPr id="1033" name="Picture 9" descr="C:\Documents and Settings\Jana\Local Settings\Temporary Internet Files\Content.IE5\FA8Q9NB7\MP90039938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2272" y="4725144"/>
            <a:ext cx="1308128" cy="130812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ovéPole 20"/>
          <p:cNvSpPr txBox="1"/>
          <p:nvPr/>
        </p:nvSpPr>
        <p:spPr>
          <a:xfrm>
            <a:off x="1791296" y="4296412"/>
            <a:ext cx="1144367" cy="400110"/>
          </a:xfrm>
          <a:prstGeom prst="rect">
            <a:avLst/>
          </a:prstGeom>
          <a:solidFill>
            <a:schemeClr val="bg1">
              <a:alpha val="68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pršet</a:t>
            </a:r>
            <a:endParaRPr lang="cs-CZ" sz="20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78816" y="4979098"/>
            <a:ext cx="862813" cy="400110"/>
          </a:xfrm>
          <a:prstGeom prst="rect">
            <a:avLst/>
          </a:prstGeom>
          <a:solidFill>
            <a:schemeClr val="bg1">
              <a:alpha val="68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prší</a:t>
            </a:r>
            <a:endParaRPr lang="cs-CZ" sz="20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2838171" y="5410662"/>
            <a:ext cx="1506532" cy="400110"/>
          </a:xfrm>
          <a:prstGeom prst="rect">
            <a:avLst/>
          </a:prstGeom>
          <a:solidFill>
            <a:schemeClr val="bg1">
              <a:alpha val="68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bude pršet</a:t>
            </a:r>
            <a:endParaRPr lang="cs-CZ" sz="20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152094" y="6056840"/>
            <a:ext cx="1144367" cy="400110"/>
          </a:xfrm>
          <a:prstGeom prst="rect">
            <a:avLst/>
          </a:prstGeom>
          <a:solidFill>
            <a:schemeClr val="bg1">
              <a:alpha val="68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pršelo</a:t>
            </a:r>
            <a:endParaRPr lang="cs-CZ" sz="20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2651271" y="2373004"/>
            <a:ext cx="936104" cy="400110"/>
          </a:xfrm>
          <a:prstGeom prst="rect">
            <a:avLst/>
          </a:prstGeom>
          <a:solidFill>
            <a:schemeClr val="bg1">
              <a:alpha val="68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běž</a:t>
            </a:r>
            <a:endParaRPr lang="cs-CZ" sz="20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7191586" y="3090100"/>
            <a:ext cx="1113645" cy="400110"/>
          </a:xfrm>
          <a:prstGeom prst="rect">
            <a:avLst/>
          </a:prstGeom>
          <a:solidFill>
            <a:schemeClr val="bg1">
              <a:alpha val="68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namaluj</a:t>
            </a:r>
            <a:endParaRPr lang="cs-CZ" sz="2000" dirty="0"/>
          </a:p>
        </p:txBody>
      </p:sp>
      <p:pic>
        <p:nvPicPr>
          <p:cNvPr id="1037" name="Picture 13" descr="C:\Documents and Settings\Jana\Local Settings\Temporary Internet Files\Content.IE5\759QXFMJ\MP90042220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7958" y="5070629"/>
            <a:ext cx="1395450" cy="962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ovéPole 31"/>
          <p:cNvSpPr txBox="1"/>
          <p:nvPr/>
        </p:nvSpPr>
        <p:spPr>
          <a:xfrm>
            <a:off x="1278089" y="3598815"/>
            <a:ext cx="1373182" cy="400110"/>
          </a:xfrm>
          <a:prstGeom prst="rect">
            <a:avLst/>
          </a:prstGeom>
          <a:solidFill>
            <a:schemeClr val="bg1">
              <a:alpha val="68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běžel jsem</a:t>
            </a:r>
            <a:endParaRPr lang="cs-CZ" sz="20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5991678" y="4578988"/>
            <a:ext cx="900100" cy="400110"/>
          </a:xfrm>
          <a:prstGeom prst="rect">
            <a:avLst/>
          </a:prstGeom>
          <a:solidFill>
            <a:schemeClr val="bg1">
              <a:alpha val="68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bolet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4870256" y="5466790"/>
            <a:ext cx="900100" cy="400110"/>
          </a:xfrm>
          <a:prstGeom prst="rect">
            <a:avLst/>
          </a:prstGeom>
          <a:solidFill>
            <a:schemeClr val="bg1">
              <a:alpha val="68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bolí</a:t>
            </a:r>
            <a:endParaRPr lang="cs-CZ" sz="20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5836922" y="6165304"/>
            <a:ext cx="1468999" cy="400110"/>
          </a:xfrm>
          <a:prstGeom prst="rect">
            <a:avLst/>
          </a:prstGeom>
          <a:solidFill>
            <a:schemeClr val="bg1">
              <a:alpha val="68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 bude bolet</a:t>
            </a:r>
            <a:endParaRPr lang="cs-CZ" sz="20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7305921" y="5246075"/>
            <a:ext cx="900100" cy="400110"/>
          </a:xfrm>
          <a:prstGeom prst="rect">
            <a:avLst/>
          </a:prstGeom>
          <a:solidFill>
            <a:schemeClr val="bg1">
              <a:alpha val="68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bolela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40625438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6" grpId="0" animBg="1"/>
      <p:bldP spid="7" grpId="0" animBg="1"/>
      <p:bldP spid="8" grpId="0" animBg="1"/>
      <p:bldP spid="10" grpId="0" animBg="1"/>
      <p:bldP spid="12" grpId="0" animBg="1"/>
      <p:bldP spid="13" grpId="0" animBg="1"/>
      <p:bldP spid="14" grpId="0" animBg="1"/>
      <p:bldP spid="11" grpId="0" animBg="1"/>
      <p:bldP spid="21" grpId="0" animBg="1"/>
      <p:bldP spid="22" grpId="0" animBg="1"/>
      <p:bldP spid="23" grpId="0" animBg="1"/>
      <p:bldP spid="24" grpId="0" animBg="1"/>
      <p:bldP spid="26" grpId="0" animBg="1"/>
      <p:bldP spid="27" grpId="0" animBg="1"/>
      <p:bldP spid="32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Jana\Local Settings\Temporary Internet Files\Content.IE5\D3IBLA5L\MC9002371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3510816"/>
            <a:ext cx="953521" cy="1155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88840"/>
            <a:ext cx="8229600" cy="2841179"/>
          </a:xfrm>
        </p:spPr>
        <p:txBody>
          <a:bodyPr>
            <a:normAutofit/>
          </a:bodyPr>
          <a:lstStyle/>
          <a:p>
            <a:r>
              <a:rPr lang="cs-CZ" sz="4400" dirty="0" smtClean="0"/>
              <a:t>osobu (1., 2., 3.)</a:t>
            </a:r>
          </a:p>
          <a:p>
            <a:r>
              <a:rPr lang="cs-CZ" sz="4400" dirty="0" smtClean="0"/>
              <a:t>číslo (jednotné, množné)</a:t>
            </a:r>
          </a:p>
          <a:p>
            <a:r>
              <a:rPr lang="cs-CZ" sz="4400" dirty="0" smtClean="0"/>
              <a:t>čas (minulý, přítomný, budoucí)</a:t>
            </a:r>
            <a:endParaRPr lang="cs-CZ" sz="4400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539552" y="548680"/>
            <a:ext cx="8229600" cy="1143000"/>
          </a:xfrm>
        </p:spPr>
        <p:txBody>
          <a:bodyPr anchor="ctr" anchorCtr="1">
            <a:normAutofit fontScale="90000"/>
          </a:bodyPr>
          <a:lstStyle/>
          <a:p>
            <a:r>
              <a:rPr lang="cs-CZ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 sloves určujeme </a:t>
            </a:r>
            <a:r>
              <a:rPr lang="cs-CZ" sz="6000" dirty="0" smtClean="0"/>
              <a:t>: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3528" y="4869160"/>
            <a:ext cx="85689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Tvar sloves se mění změnou osoby, čísla a času - 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ČASOVÁNÍM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4" descr="C:\Documents and Settings\Jana\Local Settings\Temporary Internet Files\Content.IE5\8UMYXVNH\MC90023259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1149382" cy="158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Documents and Settings\Jana\Local Settings\Temporary Internet Files\Content.IE5\W5O0SL8F\MM900296960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917" y="5946378"/>
            <a:ext cx="295275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77363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63688" y="260648"/>
            <a:ext cx="5338936" cy="1143000"/>
          </a:xfrm>
        </p:spPr>
        <p:txBody>
          <a:bodyPr>
            <a:normAutofit/>
          </a:bodyPr>
          <a:lstStyle/>
          <a:p>
            <a:r>
              <a:rPr lang="cs-CZ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</a:t>
            </a:r>
            <a:endParaRPr lang="cs-CZ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992978"/>
            <a:ext cx="8229600" cy="3701008"/>
          </a:xfrm>
        </p:spPr>
        <p:txBody>
          <a:bodyPr/>
          <a:lstStyle/>
          <a:p>
            <a:pPr defTabSz="2063750">
              <a:tabLst>
                <a:tab pos="2063750" algn="l"/>
              </a:tabLst>
            </a:pPr>
            <a:r>
              <a:rPr lang="cs-CZ" sz="2800" b="1" dirty="0" smtClean="0"/>
              <a:t>jednotné</a:t>
            </a:r>
            <a:r>
              <a:rPr lang="cs-CZ" sz="2800" dirty="0" smtClean="0"/>
              <a:t> – 	</a:t>
            </a:r>
            <a:r>
              <a:rPr lang="cs-CZ" dirty="0" smtClean="0"/>
              <a:t>houpe se , mňoukala, koulelo se, 	křičel, zazpívá, slyšíš </a:t>
            </a:r>
            <a:r>
              <a:rPr lang="cs-CZ" sz="2000" dirty="0" smtClean="0"/>
              <a:t>(1 osoba, zvíře, věc)</a:t>
            </a:r>
          </a:p>
          <a:p>
            <a:pPr marL="0" indent="0" defTabSz="2063750">
              <a:buNone/>
              <a:tabLst>
                <a:tab pos="2063750" algn="l"/>
              </a:tabLst>
            </a:pPr>
            <a:endParaRPr lang="cs-CZ" sz="2800" dirty="0" smtClean="0"/>
          </a:p>
          <a:p>
            <a:pPr defTabSz="2063750">
              <a:tabLst>
                <a:tab pos="2063750" algn="l"/>
              </a:tabLst>
            </a:pPr>
            <a:r>
              <a:rPr lang="cs-CZ" sz="2800" b="1" dirty="0" smtClean="0"/>
              <a:t>množné</a:t>
            </a:r>
            <a:r>
              <a:rPr lang="cs-CZ" sz="2800" dirty="0" smtClean="0"/>
              <a:t> – 	</a:t>
            </a:r>
            <a:r>
              <a:rPr lang="cs-CZ" dirty="0" smtClean="0"/>
              <a:t>učíme se, houpali se, budou číst, 	štěkají, svítily </a:t>
            </a:r>
            <a:r>
              <a:rPr lang="cs-CZ" sz="2800" dirty="0" smtClean="0"/>
              <a:t>(</a:t>
            </a:r>
            <a:r>
              <a:rPr lang="cs-CZ" sz="2000" dirty="0" smtClean="0"/>
              <a:t>2 a více osob, zvířat, věcí )</a:t>
            </a:r>
            <a:r>
              <a:rPr lang="cs-CZ" sz="2800" dirty="0" smtClean="0"/>
              <a:t>	</a:t>
            </a:r>
          </a:p>
        </p:txBody>
      </p:sp>
      <p:pic>
        <p:nvPicPr>
          <p:cNvPr id="4" name="Picture 63" descr="C:\Documents and Settings\Jana\Local Settings\Temporary Internet Files\Content.IE5\CK6ZA9E8\MC90023215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293096"/>
            <a:ext cx="1812202" cy="2213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5" descr="C:\Documents and Settings\Jana\Local Settings\Temporary Internet Files\Content.IE5\8UMYXVNH\MC90023265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6632"/>
            <a:ext cx="1486277" cy="1865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46092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771800" y="210020"/>
            <a:ext cx="3960440" cy="1143000"/>
          </a:xfrm>
        </p:spPr>
        <p:txBody>
          <a:bodyPr>
            <a:normAutofit/>
          </a:bodyPr>
          <a:lstStyle/>
          <a:p>
            <a:r>
              <a:rPr lang="cs-CZ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Osoba</a:t>
            </a:r>
            <a:endParaRPr lang="cs-CZ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525963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sz="2000" dirty="0" smtClean="0"/>
              <a:t>číslo jednotné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já (jsem plaval, plavu, budu plavat)</a:t>
            </a:r>
          </a:p>
          <a:p>
            <a:pPr marL="514350" indent="-514350">
              <a:buFont typeface="+mj-lt"/>
              <a:buAutoNum type="arabicPeriod"/>
            </a:pPr>
            <a:endParaRPr lang="cs-CZ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ty (jsi plaval, plaveš, budeš plavat)</a:t>
            </a:r>
          </a:p>
          <a:p>
            <a:pPr marL="514350" indent="-514350">
              <a:buFont typeface="+mj-lt"/>
              <a:buAutoNum type="arabicPeriod"/>
            </a:pPr>
            <a:endParaRPr lang="cs-CZ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on, ona, ono (plaval-plavala-plavalo, plave, bude plavat)</a:t>
            </a:r>
            <a:endParaRPr lang="cs-CZ" sz="2800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4860032" y="1611923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cs-CZ" sz="2000" dirty="0" smtClean="0"/>
              <a:t>číslo množné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my (jsme plavali, plaveme, budeme plavat)</a:t>
            </a:r>
          </a:p>
          <a:p>
            <a:pPr marL="514350" indent="-514350">
              <a:buFont typeface="+mj-lt"/>
              <a:buAutoNum type="arabicPeriod"/>
            </a:pPr>
            <a:endParaRPr lang="cs-CZ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vy (jste plavali, plavete, budete plavat)</a:t>
            </a:r>
          </a:p>
          <a:p>
            <a:pPr marL="514350" indent="-514350">
              <a:buFont typeface="+mj-lt"/>
              <a:buAutoNum type="arabicPeriod"/>
            </a:pPr>
            <a:endParaRPr lang="cs-CZ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oni, ony, ona (plavali-plavaly-plavala, plavou, budou plavat)</a:t>
            </a:r>
            <a:endParaRPr lang="cs-CZ" sz="2800" dirty="0"/>
          </a:p>
        </p:txBody>
      </p:sp>
      <p:pic>
        <p:nvPicPr>
          <p:cNvPr id="2050" name="Picture 2" descr="C:\Documents and Settings\Jana\Local Settings\Temporary Internet Files\Content.IE5\W5O0SL8F\MC9003433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10020"/>
            <a:ext cx="1398984" cy="1401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Jana\Local Settings\Temporary Internet Files\Content.IE5\JT9KC8CS\MC90043816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9552" y="250099"/>
            <a:ext cx="1920875" cy="130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36072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Jana\Local Settings\Temporary Internet Files\Content.IE5\JT9KC8CS\MC9003551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2983" y="2519772"/>
            <a:ext cx="1197703" cy="1185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Čas</a:t>
            </a:r>
            <a:endParaRPr lang="cs-CZ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minulý</a:t>
            </a:r>
            <a:r>
              <a:rPr lang="cs-CZ" dirty="0" smtClean="0"/>
              <a:t> – děj už se odehrál v minulosti </a:t>
            </a:r>
          </a:p>
          <a:p>
            <a:pPr lvl="5">
              <a:buFont typeface="Wingdings" pitchFamily="2" charset="2"/>
              <a:buChar char="Ø"/>
            </a:pPr>
            <a:r>
              <a:rPr lang="cs-CZ" sz="2200" dirty="0" smtClean="0"/>
              <a:t>psal jsem, jsi se smála, spalo, učili jsme se, zlobili jste, pískaly</a:t>
            </a:r>
          </a:p>
          <a:p>
            <a:r>
              <a:rPr lang="cs-CZ" b="1" dirty="0" smtClean="0"/>
              <a:t>přítomný</a:t>
            </a:r>
            <a:r>
              <a:rPr lang="cs-CZ" dirty="0" smtClean="0"/>
              <a:t> – děj se odehrává teď</a:t>
            </a:r>
          </a:p>
          <a:p>
            <a:pPr lvl="5">
              <a:buFont typeface="Wingdings" pitchFamily="2" charset="2"/>
              <a:buChar char="Ø"/>
            </a:pPr>
            <a:r>
              <a:rPr lang="cs-CZ" sz="2200" dirty="0" smtClean="0"/>
              <a:t>píšu, směješ se, spí, učíme se, zlobíte, pískají</a:t>
            </a:r>
          </a:p>
          <a:p>
            <a:pPr lvl="5">
              <a:buFont typeface="Wingdings" pitchFamily="2" charset="2"/>
              <a:buChar char="Ø"/>
            </a:pPr>
            <a:endParaRPr lang="cs-CZ" sz="2200" dirty="0"/>
          </a:p>
          <a:p>
            <a:r>
              <a:rPr lang="cs-CZ" b="1" dirty="0" smtClean="0"/>
              <a:t>budoucí</a:t>
            </a:r>
            <a:r>
              <a:rPr lang="cs-CZ" dirty="0" smtClean="0"/>
              <a:t> – děj se teprve bude odehrávat </a:t>
            </a:r>
          </a:p>
          <a:p>
            <a:pPr lvl="5">
              <a:buFont typeface="Wingdings" pitchFamily="2" charset="2"/>
              <a:buChar char="Ø"/>
            </a:pPr>
            <a:r>
              <a:rPr lang="cs-CZ" sz="2200" dirty="0" smtClean="0"/>
              <a:t>budu psát, budeš se smát, bude spát, naučíme se, budete  zlobit,  zapískají</a:t>
            </a:r>
          </a:p>
          <a:p>
            <a:endParaRPr lang="cs-CZ" sz="3400" dirty="0" smtClean="0"/>
          </a:p>
        </p:txBody>
      </p:sp>
      <p:pic>
        <p:nvPicPr>
          <p:cNvPr id="3075" name="Picture 3" descr="C:\Documents and Settings\Jana\Local Settings\Temporary Internet Files\Content.IE5\PI5YMQ0U\MC90043574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48680"/>
            <a:ext cx="1012825" cy="1147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Skupina 3"/>
          <p:cNvGrpSpPr/>
          <p:nvPr/>
        </p:nvGrpSpPr>
        <p:grpSpPr>
          <a:xfrm>
            <a:off x="812104" y="5013176"/>
            <a:ext cx="1756562" cy="1623060"/>
            <a:chOff x="6606496" y="5088831"/>
            <a:chExt cx="1756562" cy="1623060"/>
          </a:xfrm>
        </p:grpSpPr>
        <p:pic>
          <p:nvPicPr>
            <p:cNvPr id="10" name="Picture 4" descr="C:\Documents and Settings\Jana\Local Settings\Temporary Internet Files\Content.IE5\93K67UOX\MC900343345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06496" y="5088831"/>
              <a:ext cx="1756562" cy="16230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6" name="Picture 4" descr="C:\Documents and Settings\Jana\Local Settings\Temporary Internet Files\Content.IE5\W5O0SL8F\MC900433868[1]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11008" y="5900361"/>
              <a:ext cx="387918" cy="387918"/>
            </a:xfrm>
            <a:prstGeom prst="rect">
              <a:avLst/>
            </a:prstGeom>
            <a:noFill/>
            <a:scene3d>
              <a:camera prst="isometricBottomDown"/>
              <a:lightRig rig="threePt" dir="t"/>
            </a:scene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82" name="Picture 10" descr="C:\Documents and Settings\Jana\Local Settings\Temporary Internet Files\Content.IE5\Q5ETBU05\MC900391170[1].wmf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83561" y="5900361"/>
              <a:ext cx="404294" cy="411485"/>
            </a:xfrm>
            <a:prstGeom prst="rect">
              <a:avLst/>
            </a:prstGeom>
            <a:noFill/>
            <a:scene3d>
              <a:camera prst="isometricTopUp"/>
              <a:lightRig rig="threePt" dir="t"/>
            </a:scene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13967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Rozděl slovesa do krabic podle čísla</a:t>
            </a:r>
            <a:endParaRPr lang="cs-CZ" sz="3200" dirty="0"/>
          </a:p>
        </p:txBody>
      </p:sp>
      <p:grpSp>
        <p:nvGrpSpPr>
          <p:cNvPr id="8" name="Skupina 7"/>
          <p:cNvGrpSpPr/>
          <p:nvPr/>
        </p:nvGrpSpPr>
        <p:grpSpPr>
          <a:xfrm>
            <a:off x="395536" y="4029703"/>
            <a:ext cx="4248472" cy="2487401"/>
            <a:chOff x="796080" y="4074606"/>
            <a:chExt cx="3633682" cy="2487401"/>
          </a:xfrm>
        </p:grpSpPr>
        <p:pic>
          <p:nvPicPr>
            <p:cNvPr id="3076" name="Picture 4" descr="C:\Documents and Settings\Jana\Local Settings\Temporary Internet Files\Content.IE5\FA8Q9NB7\MC900379753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9362" y="4074606"/>
              <a:ext cx="3600400" cy="24874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 rot="241713">
              <a:off x="796080" y="5348513"/>
              <a:ext cx="16889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isometricOffAxis2Left"/>
                <a:lightRig rig="threePt" dir="t"/>
              </a:scene3d>
            </a:bodyPr>
            <a:lstStyle/>
            <a:p>
              <a:pPr algn="ctr"/>
              <a:r>
                <a:rPr lang="cs-CZ" sz="3200" dirty="0" smtClean="0"/>
                <a:t>jednotné</a:t>
              </a:r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4644008" y="4029704"/>
            <a:ext cx="4248472" cy="2487401"/>
            <a:chOff x="796080" y="4074606"/>
            <a:chExt cx="3633682" cy="2487401"/>
          </a:xfrm>
        </p:grpSpPr>
        <p:pic>
          <p:nvPicPr>
            <p:cNvPr id="13" name="Picture 4" descr="C:\Documents and Settings\Jana\Local Settings\Temporary Internet Files\Content.IE5\FA8Q9NB7\MC900379753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9362" y="4074606"/>
              <a:ext cx="3600400" cy="24874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TextovéPole 13"/>
            <p:cNvSpPr txBox="1"/>
            <p:nvPr/>
          </p:nvSpPr>
          <p:spPr>
            <a:xfrm rot="241713">
              <a:off x="796080" y="5348513"/>
              <a:ext cx="16889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isometricOffAxis2Left"/>
                <a:lightRig rig="threePt" dir="t"/>
              </a:scene3d>
            </a:bodyPr>
            <a:lstStyle/>
            <a:p>
              <a:pPr algn="ctr"/>
              <a:r>
                <a:rPr lang="cs-CZ" sz="3200" dirty="0" smtClean="0"/>
                <a:t>množné</a:t>
              </a:r>
              <a:endParaRPr lang="cs-CZ" sz="3200" dirty="0"/>
            </a:p>
          </p:txBody>
        </p:sp>
      </p:grpSp>
      <p:sp>
        <p:nvSpPr>
          <p:cNvPr id="22" name="TextovéPole 21"/>
          <p:cNvSpPr txBox="1"/>
          <p:nvPr/>
        </p:nvSpPr>
        <p:spPr>
          <a:xfrm>
            <a:off x="871316" y="2858290"/>
            <a:ext cx="2195203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lyžovala jsem</a:t>
            </a:r>
            <a:endParaRPr lang="cs-CZ" sz="28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3377595" y="2844426"/>
            <a:ext cx="2132112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oblékni se</a:t>
            </a:r>
            <a:endParaRPr lang="cs-CZ" sz="28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5806153" y="2858290"/>
            <a:ext cx="1718175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kličkují</a:t>
            </a:r>
            <a:endParaRPr lang="cs-CZ" sz="28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871317" y="2150458"/>
            <a:ext cx="1607630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myslela si</a:t>
            </a:r>
            <a:endParaRPr lang="cs-CZ" sz="28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621434" y="2150458"/>
            <a:ext cx="1944216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koupou se</a:t>
            </a:r>
            <a:endParaRPr lang="cs-CZ" sz="28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788024" y="2166628"/>
            <a:ext cx="1008112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skáče</a:t>
            </a:r>
            <a:endParaRPr lang="cs-CZ" sz="28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5946868" y="2150458"/>
            <a:ext cx="2657579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budeme psát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871317" y="1397150"/>
            <a:ext cx="864096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víte</a:t>
            </a:r>
            <a:endParaRPr lang="cs-CZ" sz="2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956258" y="1386934"/>
            <a:ext cx="864096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měli</a:t>
            </a:r>
            <a:endParaRPr lang="cs-CZ" sz="28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066519" y="1377315"/>
            <a:ext cx="1216579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zpíváš</a:t>
            </a:r>
            <a:endParaRPr lang="cs-CZ" sz="28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535996" y="1377315"/>
            <a:ext cx="1947422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volali jsme</a:t>
            </a:r>
            <a:endParaRPr lang="cs-CZ" sz="28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670326" y="1377315"/>
            <a:ext cx="1224136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začne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516820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86 0.00601 L 0.55435 0.4885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951" y="24116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77556E-17 L 0.44358 0.4901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70" y="24509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2.71676E-6 L -0.57204 0.4811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611" y="24046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87283E-6 L 0.04913 0.3789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8" y="18936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87283E-6 L 0.31181 0.3685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90" y="18428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5"/>
                                            </p:cond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98844E-6 L -0.34636 0.3662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26" y="18312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87283E-6 L -0.09878 0.35792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48" y="17896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0"/>
                                            </p:cond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33526E-6 L -0.24584 0.25688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92" y="12832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5"/>
                                            </p:cond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5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71676E-6 L 0.09445 0.48116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24046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5"/>
                                            </p:cond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71676E-6 L -0.16962 0.49156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90" y="24578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0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2" grpId="0" animBg="1"/>
      <p:bldP spid="28" grpId="0" animBg="1"/>
      <p:bldP spid="29" grpId="0" animBg="1"/>
      <p:bldP spid="26" grpId="0" animBg="1"/>
      <p:bldP spid="20" grpId="0" animBg="1"/>
      <p:bldP spid="21" grpId="0" animBg="1"/>
      <p:bldP spid="27" grpId="0" animBg="1"/>
      <p:bldP spid="9" grpId="0" animBg="1"/>
      <p:bldP spid="19" grpId="0" animBg="1"/>
      <p:bldP spid="25" grpId="0" animBg="1"/>
      <p:bldP spid="23" grpId="0" animBg="1"/>
      <p:bldP spid="2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Urči u těchto sloves osobu- klikni na správný balonek </a:t>
            </a:r>
            <a:endParaRPr lang="cs-CZ" sz="3600" dirty="0"/>
          </a:p>
        </p:txBody>
      </p:sp>
      <p:grpSp>
        <p:nvGrpSpPr>
          <p:cNvPr id="4" name="Skupina 3"/>
          <p:cNvGrpSpPr/>
          <p:nvPr/>
        </p:nvGrpSpPr>
        <p:grpSpPr>
          <a:xfrm>
            <a:off x="2073729" y="2680992"/>
            <a:ext cx="667307" cy="1001939"/>
            <a:chOff x="971600" y="1484784"/>
            <a:chExt cx="667307" cy="1001939"/>
          </a:xfrm>
        </p:grpSpPr>
        <p:pic>
          <p:nvPicPr>
            <p:cNvPr id="9" name="Picture 9" descr="C:\Documents and Settings\Jana\Local Settings\Temporary Internet Files\Content.IE5\759QXFMJ\MP900427736[1]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5762" b="89844" l="5718" r="9662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1600" y="1484784"/>
              <a:ext cx="667307" cy="1001939"/>
            </a:xfrm>
            <a:prstGeom prst="rect">
              <a:avLst/>
            </a:prstGeom>
            <a:noFill/>
            <a:extLst/>
          </p:spPr>
        </p:pic>
        <p:sp>
          <p:nvSpPr>
            <p:cNvPr id="3" name="TextovéPole 2"/>
            <p:cNvSpPr txBox="1"/>
            <p:nvPr/>
          </p:nvSpPr>
          <p:spPr>
            <a:xfrm>
              <a:off x="1125233" y="1658126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1.</a:t>
              </a:r>
              <a:endParaRPr lang="cs-CZ" dirty="0"/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2744544" y="2636912"/>
            <a:ext cx="720080" cy="1081176"/>
            <a:chOff x="1642415" y="1440704"/>
            <a:chExt cx="720080" cy="1081176"/>
          </a:xfrm>
        </p:grpSpPr>
        <p:pic>
          <p:nvPicPr>
            <p:cNvPr id="8" name="Picture 9" descr="C:\Documents and Settings\Jana\Local Settings\Temporary Internet Files\Content.IE5\759QXFMJ\MP900427736[1].jpg"/>
            <p:cNvPicPr>
              <a:picLocks noChangeAspect="1" noChangeArrowheads="1"/>
            </p:cNvPicPr>
            <p:nvPr/>
          </p:nvPicPr>
          <p:blipFill>
            <a:blip r:embed="rId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5762" b="89844" l="5718" r="9662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42415" y="1440704"/>
              <a:ext cx="720080" cy="1081176"/>
            </a:xfrm>
            <a:prstGeom prst="rect">
              <a:avLst/>
            </a:prstGeom>
            <a:noFill/>
            <a:extLst/>
          </p:spPr>
        </p:pic>
        <p:sp>
          <p:nvSpPr>
            <p:cNvPr id="11" name="TextovéPole 10"/>
            <p:cNvSpPr txBox="1"/>
            <p:nvPr/>
          </p:nvSpPr>
          <p:spPr>
            <a:xfrm>
              <a:off x="1822435" y="1657763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2.</a:t>
              </a:r>
              <a:endParaRPr lang="cs-CZ" dirty="0"/>
            </a:p>
          </p:txBody>
        </p:sp>
      </p:grpSp>
      <p:grpSp>
        <p:nvGrpSpPr>
          <p:cNvPr id="5" name="Skupina 4"/>
          <p:cNvGrpSpPr/>
          <p:nvPr/>
        </p:nvGrpSpPr>
        <p:grpSpPr>
          <a:xfrm>
            <a:off x="3464624" y="2653596"/>
            <a:ext cx="720080" cy="1081176"/>
            <a:chOff x="2362495" y="1457388"/>
            <a:chExt cx="720080" cy="1081176"/>
          </a:xfrm>
        </p:grpSpPr>
        <p:pic>
          <p:nvPicPr>
            <p:cNvPr id="7" name="Picture 9" descr="C:\Documents and Settings\Jana\Local Settings\Temporary Internet Files\Content.IE5\759QXFMJ\MP900427736[1].jpg"/>
            <p:cNvPicPr>
              <a:picLocks noChangeAspect="1" noChangeArrowheads="1"/>
            </p:cNvPicPr>
            <p:nvPr/>
          </p:nvPicPr>
          <p:blipFill>
            <a:blip r:embed="rId6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5762" b="89844" l="5718" r="9662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2495" y="1457388"/>
              <a:ext cx="720080" cy="1081176"/>
            </a:xfrm>
            <a:prstGeom prst="rect">
              <a:avLst/>
            </a:prstGeom>
            <a:noFill/>
            <a:extLst/>
          </p:spPr>
        </p:pic>
        <p:sp>
          <p:nvSpPr>
            <p:cNvPr id="13" name="TextovéPole 12"/>
            <p:cNvSpPr txBox="1"/>
            <p:nvPr/>
          </p:nvSpPr>
          <p:spPr>
            <a:xfrm>
              <a:off x="2542515" y="1658126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3.</a:t>
              </a:r>
              <a:endParaRPr lang="cs-CZ" dirty="0"/>
            </a:p>
          </p:txBody>
        </p:sp>
      </p:grpSp>
      <p:sp>
        <p:nvSpPr>
          <p:cNvPr id="12" name="TextovéPole 11"/>
          <p:cNvSpPr txBox="1"/>
          <p:nvPr/>
        </p:nvSpPr>
        <p:spPr>
          <a:xfrm>
            <a:off x="116898" y="2802827"/>
            <a:ext cx="115212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zpíval</a:t>
            </a:r>
            <a:endParaRPr lang="cs-CZ" sz="2400" dirty="0"/>
          </a:p>
        </p:txBody>
      </p:sp>
      <p:grpSp>
        <p:nvGrpSpPr>
          <p:cNvPr id="37" name="Skupina 36"/>
          <p:cNvGrpSpPr/>
          <p:nvPr/>
        </p:nvGrpSpPr>
        <p:grpSpPr>
          <a:xfrm>
            <a:off x="2073729" y="1749048"/>
            <a:ext cx="667307" cy="1001939"/>
            <a:chOff x="971600" y="1484784"/>
            <a:chExt cx="667307" cy="1001939"/>
          </a:xfrm>
        </p:grpSpPr>
        <p:pic>
          <p:nvPicPr>
            <p:cNvPr id="44" name="Picture 9" descr="C:\Documents and Settings\Jana\Local Settings\Temporary Internet Files\Content.IE5\759QXFMJ\MP900427736[1]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5762" b="89844" l="5718" r="9662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1600" y="1484784"/>
              <a:ext cx="667307" cy="1001939"/>
            </a:xfrm>
            <a:prstGeom prst="rect">
              <a:avLst/>
            </a:prstGeom>
            <a:noFill/>
            <a:extLst/>
          </p:spPr>
        </p:pic>
        <p:sp>
          <p:nvSpPr>
            <p:cNvPr id="45" name="TextovéPole 44"/>
            <p:cNvSpPr txBox="1"/>
            <p:nvPr/>
          </p:nvSpPr>
          <p:spPr>
            <a:xfrm>
              <a:off x="1125233" y="1658126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1.</a:t>
              </a:r>
              <a:endParaRPr lang="cs-CZ" dirty="0"/>
            </a:p>
          </p:txBody>
        </p:sp>
      </p:grpSp>
      <p:grpSp>
        <p:nvGrpSpPr>
          <p:cNvPr id="38" name="Skupina 37"/>
          <p:cNvGrpSpPr/>
          <p:nvPr/>
        </p:nvGrpSpPr>
        <p:grpSpPr>
          <a:xfrm>
            <a:off x="2744544" y="1704968"/>
            <a:ext cx="720080" cy="1081176"/>
            <a:chOff x="1642415" y="1440704"/>
            <a:chExt cx="720080" cy="1081176"/>
          </a:xfrm>
        </p:grpSpPr>
        <p:pic>
          <p:nvPicPr>
            <p:cNvPr id="42" name="Picture 9" descr="C:\Documents and Settings\Jana\Local Settings\Temporary Internet Files\Content.IE5\759QXFMJ\MP900427736[1].jpg"/>
            <p:cNvPicPr>
              <a:picLocks noChangeAspect="1" noChangeArrowheads="1"/>
            </p:cNvPicPr>
            <p:nvPr/>
          </p:nvPicPr>
          <p:blipFill>
            <a:blip r:embed="rId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5762" b="89844" l="5718" r="9662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42415" y="1440704"/>
              <a:ext cx="720080" cy="1081176"/>
            </a:xfrm>
            <a:prstGeom prst="rect">
              <a:avLst/>
            </a:prstGeom>
            <a:noFill/>
            <a:extLst/>
          </p:spPr>
        </p:pic>
        <p:sp>
          <p:nvSpPr>
            <p:cNvPr id="43" name="TextovéPole 42"/>
            <p:cNvSpPr txBox="1"/>
            <p:nvPr/>
          </p:nvSpPr>
          <p:spPr>
            <a:xfrm>
              <a:off x="1822435" y="1657763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2.</a:t>
              </a:r>
              <a:endParaRPr lang="cs-CZ" dirty="0"/>
            </a:p>
          </p:txBody>
        </p:sp>
      </p:grpSp>
      <p:grpSp>
        <p:nvGrpSpPr>
          <p:cNvPr id="39" name="Skupina 38"/>
          <p:cNvGrpSpPr/>
          <p:nvPr/>
        </p:nvGrpSpPr>
        <p:grpSpPr>
          <a:xfrm>
            <a:off x="3464624" y="1721652"/>
            <a:ext cx="720080" cy="1081176"/>
            <a:chOff x="2362495" y="1457388"/>
            <a:chExt cx="720080" cy="1081176"/>
          </a:xfrm>
        </p:grpSpPr>
        <p:pic>
          <p:nvPicPr>
            <p:cNvPr id="40" name="Picture 9" descr="C:\Documents and Settings\Jana\Local Settings\Temporary Internet Files\Content.IE5\759QXFMJ\MP900427736[1].jpg"/>
            <p:cNvPicPr>
              <a:picLocks noChangeAspect="1" noChangeArrowheads="1"/>
            </p:cNvPicPr>
            <p:nvPr/>
          </p:nvPicPr>
          <p:blipFill>
            <a:blip r:embed="rId6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5762" b="89844" l="5718" r="9662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2495" y="1457388"/>
              <a:ext cx="720080" cy="1081176"/>
            </a:xfrm>
            <a:prstGeom prst="rect">
              <a:avLst/>
            </a:prstGeom>
            <a:noFill/>
            <a:extLst/>
          </p:spPr>
        </p:pic>
        <p:sp>
          <p:nvSpPr>
            <p:cNvPr id="41" name="TextovéPole 40"/>
            <p:cNvSpPr txBox="1"/>
            <p:nvPr/>
          </p:nvSpPr>
          <p:spPr>
            <a:xfrm>
              <a:off x="2542515" y="1658126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3.</a:t>
              </a:r>
              <a:endParaRPr lang="cs-CZ" dirty="0"/>
            </a:p>
          </p:txBody>
        </p:sp>
      </p:grpSp>
      <p:grpSp>
        <p:nvGrpSpPr>
          <p:cNvPr id="47" name="Skupina 46"/>
          <p:cNvGrpSpPr/>
          <p:nvPr/>
        </p:nvGrpSpPr>
        <p:grpSpPr>
          <a:xfrm>
            <a:off x="2066480" y="3530562"/>
            <a:ext cx="667307" cy="1001939"/>
            <a:chOff x="971600" y="1484784"/>
            <a:chExt cx="667307" cy="1001939"/>
          </a:xfrm>
        </p:grpSpPr>
        <p:pic>
          <p:nvPicPr>
            <p:cNvPr id="54" name="Picture 9" descr="C:\Documents and Settings\Jana\Local Settings\Temporary Internet Files\Content.IE5\759QXFMJ\MP900427736[1]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5762" b="89844" l="5718" r="9662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1600" y="1484784"/>
              <a:ext cx="667307" cy="1001939"/>
            </a:xfrm>
            <a:prstGeom prst="rect">
              <a:avLst/>
            </a:prstGeom>
            <a:noFill/>
            <a:extLst/>
          </p:spPr>
        </p:pic>
        <p:sp>
          <p:nvSpPr>
            <p:cNvPr id="55" name="TextovéPole 54"/>
            <p:cNvSpPr txBox="1"/>
            <p:nvPr/>
          </p:nvSpPr>
          <p:spPr>
            <a:xfrm>
              <a:off x="1125233" y="1658126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1.</a:t>
              </a:r>
              <a:endParaRPr lang="cs-CZ" dirty="0"/>
            </a:p>
          </p:txBody>
        </p:sp>
      </p:grpSp>
      <p:grpSp>
        <p:nvGrpSpPr>
          <p:cNvPr id="48" name="Skupina 47"/>
          <p:cNvGrpSpPr/>
          <p:nvPr/>
        </p:nvGrpSpPr>
        <p:grpSpPr>
          <a:xfrm>
            <a:off x="2733787" y="3508157"/>
            <a:ext cx="720080" cy="1081176"/>
            <a:chOff x="1642415" y="1440704"/>
            <a:chExt cx="720080" cy="1081176"/>
          </a:xfrm>
        </p:grpSpPr>
        <p:pic>
          <p:nvPicPr>
            <p:cNvPr id="52" name="Picture 9" descr="C:\Documents and Settings\Jana\Local Settings\Temporary Internet Files\Content.IE5\759QXFMJ\MP900427736[1].jpg"/>
            <p:cNvPicPr>
              <a:picLocks noChangeAspect="1" noChangeArrowheads="1"/>
            </p:cNvPicPr>
            <p:nvPr/>
          </p:nvPicPr>
          <p:blipFill>
            <a:blip r:embed="rId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5762" b="89844" l="5718" r="9662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42415" y="1440704"/>
              <a:ext cx="720080" cy="1081176"/>
            </a:xfrm>
            <a:prstGeom prst="rect">
              <a:avLst/>
            </a:prstGeom>
            <a:noFill/>
            <a:extLst/>
          </p:spPr>
        </p:pic>
        <p:sp>
          <p:nvSpPr>
            <p:cNvPr id="53" name="TextovéPole 52"/>
            <p:cNvSpPr txBox="1"/>
            <p:nvPr/>
          </p:nvSpPr>
          <p:spPr>
            <a:xfrm>
              <a:off x="1822435" y="1657763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2.</a:t>
              </a:r>
              <a:endParaRPr lang="cs-CZ" dirty="0"/>
            </a:p>
          </p:txBody>
        </p:sp>
      </p:grpSp>
      <p:grpSp>
        <p:nvGrpSpPr>
          <p:cNvPr id="49" name="Skupina 48"/>
          <p:cNvGrpSpPr/>
          <p:nvPr/>
        </p:nvGrpSpPr>
        <p:grpSpPr>
          <a:xfrm>
            <a:off x="3457375" y="3503166"/>
            <a:ext cx="720080" cy="1081176"/>
            <a:chOff x="2362495" y="1457388"/>
            <a:chExt cx="720080" cy="1081176"/>
          </a:xfrm>
        </p:grpSpPr>
        <p:pic>
          <p:nvPicPr>
            <p:cNvPr id="50" name="Picture 9" descr="C:\Documents and Settings\Jana\Local Settings\Temporary Internet Files\Content.IE5\759QXFMJ\MP900427736[1].jpg"/>
            <p:cNvPicPr>
              <a:picLocks noChangeAspect="1" noChangeArrowheads="1"/>
            </p:cNvPicPr>
            <p:nvPr/>
          </p:nvPicPr>
          <p:blipFill>
            <a:blip r:embed="rId6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5762" b="89844" l="5718" r="9662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2495" y="1457388"/>
              <a:ext cx="720080" cy="1081176"/>
            </a:xfrm>
            <a:prstGeom prst="rect">
              <a:avLst/>
            </a:prstGeom>
            <a:noFill/>
            <a:extLst/>
          </p:spPr>
        </p:pic>
        <p:sp>
          <p:nvSpPr>
            <p:cNvPr id="51" name="TextovéPole 50"/>
            <p:cNvSpPr txBox="1"/>
            <p:nvPr/>
          </p:nvSpPr>
          <p:spPr>
            <a:xfrm>
              <a:off x="2542515" y="1658126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3.</a:t>
              </a:r>
              <a:endParaRPr lang="cs-CZ" dirty="0"/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6516216" y="3493144"/>
            <a:ext cx="667307" cy="1001939"/>
            <a:chOff x="971600" y="1484784"/>
            <a:chExt cx="667307" cy="1001939"/>
          </a:xfrm>
        </p:grpSpPr>
        <p:pic>
          <p:nvPicPr>
            <p:cNvPr id="64" name="Picture 9" descr="C:\Documents and Settings\Jana\Local Settings\Temporary Internet Files\Content.IE5\759QXFMJ\MP900427736[1]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5762" b="89844" l="5718" r="9662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1600" y="1484784"/>
              <a:ext cx="667307" cy="1001939"/>
            </a:xfrm>
            <a:prstGeom prst="rect">
              <a:avLst/>
            </a:prstGeom>
            <a:noFill/>
            <a:extLst/>
          </p:spPr>
        </p:pic>
        <p:sp>
          <p:nvSpPr>
            <p:cNvPr id="65" name="TextovéPole 64"/>
            <p:cNvSpPr txBox="1"/>
            <p:nvPr/>
          </p:nvSpPr>
          <p:spPr>
            <a:xfrm>
              <a:off x="1125233" y="1658126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1.</a:t>
              </a:r>
              <a:endParaRPr lang="cs-CZ" dirty="0"/>
            </a:p>
          </p:txBody>
        </p:sp>
      </p:grpSp>
      <p:grpSp>
        <p:nvGrpSpPr>
          <p:cNvPr id="58" name="Skupina 57"/>
          <p:cNvGrpSpPr/>
          <p:nvPr/>
        </p:nvGrpSpPr>
        <p:grpSpPr>
          <a:xfrm>
            <a:off x="7187031" y="3449064"/>
            <a:ext cx="720080" cy="1081176"/>
            <a:chOff x="1642415" y="1440704"/>
            <a:chExt cx="720080" cy="1081176"/>
          </a:xfrm>
        </p:grpSpPr>
        <p:pic>
          <p:nvPicPr>
            <p:cNvPr id="62" name="Picture 9" descr="C:\Documents and Settings\Jana\Local Settings\Temporary Internet Files\Content.IE5\759QXFMJ\MP900427736[1].jpg"/>
            <p:cNvPicPr>
              <a:picLocks noChangeAspect="1" noChangeArrowheads="1"/>
            </p:cNvPicPr>
            <p:nvPr/>
          </p:nvPicPr>
          <p:blipFill>
            <a:blip r:embed="rId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5762" b="89844" l="5718" r="9662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42415" y="1440704"/>
              <a:ext cx="720080" cy="1081176"/>
            </a:xfrm>
            <a:prstGeom prst="rect">
              <a:avLst/>
            </a:prstGeom>
            <a:noFill/>
            <a:extLst/>
          </p:spPr>
        </p:pic>
        <p:sp>
          <p:nvSpPr>
            <p:cNvPr id="63" name="TextovéPole 62"/>
            <p:cNvSpPr txBox="1"/>
            <p:nvPr/>
          </p:nvSpPr>
          <p:spPr>
            <a:xfrm>
              <a:off x="1822435" y="1657763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2.</a:t>
              </a:r>
              <a:endParaRPr lang="cs-CZ" dirty="0"/>
            </a:p>
          </p:txBody>
        </p:sp>
      </p:grpSp>
      <p:grpSp>
        <p:nvGrpSpPr>
          <p:cNvPr id="59" name="Skupina 58"/>
          <p:cNvGrpSpPr/>
          <p:nvPr/>
        </p:nvGrpSpPr>
        <p:grpSpPr>
          <a:xfrm>
            <a:off x="7907111" y="3465748"/>
            <a:ext cx="720080" cy="1081176"/>
            <a:chOff x="2362495" y="1457388"/>
            <a:chExt cx="720080" cy="1081176"/>
          </a:xfrm>
        </p:grpSpPr>
        <p:pic>
          <p:nvPicPr>
            <p:cNvPr id="60" name="Picture 9" descr="C:\Documents and Settings\Jana\Local Settings\Temporary Internet Files\Content.IE5\759QXFMJ\MP900427736[1].jpg"/>
            <p:cNvPicPr>
              <a:picLocks noChangeAspect="1" noChangeArrowheads="1"/>
            </p:cNvPicPr>
            <p:nvPr/>
          </p:nvPicPr>
          <p:blipFill>
            <a:blip r:embed="rId6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5762" b="89844" l="5718" r="9662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2495" y="1457388"/>
              <a:ext cx="720080" cy="1081176"/>
            </a:xfrm>
            <a:prstGeom prst="rect">
              <a:avLst/>
            </a:prstGeom>
            <a:noFill/>
            <a:extLst/>
          </p:spPr>
        </p:pic>
        <p:sp>
          <p:nvSpPr>
            <p:cNvPr id="61" name="TextovéPole 60"/>
            <p:cNvSpPr txBox="1"/>
            <p:nvPr/>
          </p:nvSpPr>
          <p:spPr>
            <a:xfrm>
              <a:off x="2542515" y="1658126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3.</a:t>
              </a:r>
              <a:endParaRPr lang="cs-CZ" dirty="0"/>
            </a:p>
          </p:txBody>
        </p:sp>
      </p:grpSp>
      <p:sp>
        <p:nvSpPr>
          <p:cNvPr id="66" name="TextovéPole 65"/>
          <p:cNvSpPr txBox="1"/>
          <p:nvPr/>
        </p:nvSpPr>
        <p:spPr>
          <a:xfrm>
            <a:off x="107504" y="1922390"/>
            <a:ext cx="1467601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hledáme</a:t>
            </a:r>
            <a:endParaRPr lang="cs-CZ" sz="2400" dirty="0"/>
          </a:p>
        </p:txBody>
      </p:sp>
      <p:grpSp>
        <p:nvGrpSpPr>
          <p:cNvPr id="68" name="Skupina 67"/>
          <p:cNvGrpSpPr/>
          <p:nvPr/>
        </p:nvGrpSpPr>
        <p:grpSpPr>
          <a:xfrm>
            <a:off x="6516216" y="1732364"/>
            <a:ext cx="667307" cy="1001939"/>
            <a:chOff x="971600" y="1484784"/>
            <a:chExt cx="667307" cy="1001939"/>
          </a:xfrm>
        </p:grpSpPr>
        <p:pic>
          <p:nvPicPr>
            <p:cNvPr id="75" name="Picture 9" descr="C:\Documents and Settings\Jana\Local Settings\Temporary Internet Files\Content.IE5\759QXFMJ\MP900427736[1]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5762" b="89844" l="5718" r="9662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1600" y="1484784"/>
              <a:ext cx="667307" cy="1001939"/>
            </a:xfrm>
            <a:prstGeom prst="rect">
              <a:avLst/>
            </a:prstGeom>
            <a:noFill/>
            <a:extLst/>
          </p:spPr>
        </p:pic>
        <p:sp>
          <p:nvSpPr>
            <p:cNvPr id="76" name="TextovéPole 75"/>
            <p:cNvSpPr txBox="1"/>
            <p:nvPr/>
          </p:nvSpPr>
          <p:spPr>
            <a:xfrm>
              <a:off x="1125233" y="1658126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1.</a:t>
              </a:r>
              <a:endParaRPr lang="cs-CZ" dirty="0"/>
            </a:p>
          </p:txBody>
        </p:sp>
      </p:grpSp>
      <p:grpSp>
        <p:nvGrpSpPr>
          <p:cNvPr id="69" name="Skupina 68"/>
          <p:cNvGrpSpPr/>
          <p:nvPr/>
        </p:nvGrpSpPr>
        <p:grpSpPr>
          <a:xfrm>
            <a:off x="7187031" y="1688284"/>
            <a:ext cx="720080" cy="1081176"/>
            <a:chOff x="1642415" y="1440704"/>
            <a:chExt cx="720080" cy="1081176"/>
          </a:xfrm>
        </p:grpSpPr>
        <p:pic>
          <p:nvPicPr>
            <p:cNvPr id="73" name="Picture 9" descr="C:\Documents and Settings\Jana\Local Settings\Temporary Internet Files\Content.IE5\759QXFMJ\MP900427736[1].jpg"/>
            <p:cNvPicPr>
              <a:picLocks noChangeAspect="1" noChangeArrowheads="1"/>
            </p:cNvPicPr>
            <p:nvPr/>
          </p:nvPicPr>
          <p:blipFill>
            <a:blip r:embed="rId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5762" b="89844" l="5718" r="9662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42415" y="1440704"/>
              <a:ext cx="720080" cy="1081176"/>
            </a:xfrm>
            <a:prstGeom prst="rect">
              <a:avLst/>
            </a:prstGeom>
            <a:noFill/>
            <a:extLst/>
          </p:spPr>
        </p:pic>
        <p:sp>
          <p:nvSpPr>
            <p:cNvPr id="74" name="TextovéPole 73"/>
            <p:cNvSpPr txBox="1"/>
            <p:nvPr/>
          </p:nvSpPr>
          <p:spPr>
            <a:xfrm>
              <a:off x="1822435" y="1657763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2.</a:t>
              </a:r>
              <a:endParaRPr lang="cs-CZ" dirty="0"/>
            </a:p>
          </p:txBody>
        </p:sp>
      </p:grpSp>
      <p:grpSp>
        <p:nvGrpSpPr>
          <p:cNvPr id="70" name="Skupina 69"/>
          <p:cNvGrpSpPr/>
          <p:nvPr/>
        </p:nvGrpSpPr>
        <p:grpSpPr>
          <a:xfrm>
            <a:off x="7907111" y="1704968"/>
            <a:ext cx="720080" cy="1081176"/>
            <a:chOff x="2362495" y="1457388"/>
            <a:chExt cx="720080" cy="1081176"/>
          </a:xfrm>
        </p:grpSpPr>
        <p:pic>
          <p:nvPicPr>
            <p:cNvPr id="71" name="Picture 9" descr="C:\Documents and Settings\Jana\Local Settings\Temporary Internet Files\Content.IE5\759QXFMJ\MP900427736[1].jpg"/>
            <p:cNvPicPr>
              <a:picLocks noChangeAspect="1" noChangeArrowheads="1"/>
            </p:cNvPicPr>
            <p:nvPr/>
          </p:nvPicPr>
          <p:blipFill>
            <a:blip r:embed="rId6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5762" b="89844" l="5718" r="9662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2495" y="1457388"/>
              <a:ext cx="720080" cy="1081176"/>
            </a:xfrm>
            <a:prstGeom prst="rect">
              <a:avLst/>
            </a:prstGeom>
            <a:noFill/>
            <a:extLst/>
          </p:spPr>
        </p:pic>
        <p:sp>
          <p:nvSpPr>
            <p:cNvPr id="72" name="TextovéPole 71"/>
            <p:cNvSpPr txBox="1"/>
            <p:nvPr/>
          </p:nvSpPr>
          <p:spPr>
            <a:xfrm>
              <a:off x="2542515" y="1658126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3.</a:t>
              </a:r>
              <a:endParaRPr lang="cs-CZ" dirty="0"/>
            </a:p>
          </p:txBody>
        </p:sp>
      </p:grpSp>
      <p:grpSp>
        <p:nvGrpSpPr>
          <p:cNvPr id="78" name="Skupina 77"/>
          <p:cNvGrpSpPr/>
          <p:nvPr/>
        </p:nvGrpSpPr>
        <p:grpSpPr>
          <a:xfrm>
            <a:off x="6516216" y="2615746"/>
            <a:ext cx="667307" cy="1001939"/>
            <a:chOff x="971600" y="1484784"/>
            <a:chExt cx="667307" cy="1001939"/>
          </a:xfrm>
        </p:grpSpPr>
        <p:pic>
          <p:nvPicPr>
            <p:cNvPr id="85" name="Picture 9" descr="C:\Documents and Settings\Jana\Local Settings\Temporary Internet Files\Content.IE5\759QXFMJ\MP900427736[1]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5762" b="89844" l="5718" r="9662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1600" y="1484784"/>
              <a:ext cx="667307" cy="1001939"/>
            </a:xfrm>
            <a:prstGeom prst="rect">
              <a:avLst/>
            </a:prstGeom>
            <a:noFill/>
            <a:extLst/>
          </p:spPr>
        </p:pic>
        <p:sp>
          <p:nvSpPr>
            <p:cNvPr id="86" name="TextovéPole 85"/>
            <p:cNvSpPr txBox="1"/>
            <p:nvPr/>
          </p:nvSpPr>
          <p:spPr>
            <a:xfrm>
              <a:off x="1125233" y="1658126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1.</a:t>
              </a:r>
              <a:endParaRPr lang="cs-CZ" dirty="0"/>
            </a:p>
          </p:txBody>
        </p:sp>
      </p:grpSp>
      <p:grpSp>
        <p:nvGrpSpPr>
          <p:cNvPr id="79" name="Skupina 78"/>
          <p:cNvGrpSpPr/>
          <p:nvPr/>
        </p:nvGrpSpPr>
        <p:grpSpPr>
          <a:xfrm>
            <a:off x="7187031" y="2571666"/>
            <a:ext cx="720080" cy="1081176"/>
            <a:chOff x="1642415" y="1440704"/>
            <a:chExt cx="720080" cy="1081176"/>
          </a:xfrm>
        </p:grpSpPr>
        <p:pic>
          <p:nvPicPr>
            <p:cNvPr id="83" name="Picture 9" descr="C:\Documents and Settings\Jana\Local Settings\Temporary Internet Files\Content.IE5\759QXFMJ\MP900427736[1].jpg"/>
            <p:cNvPicPr>
              <a:picLocks noChangeAspect="1" noChangeArrowheads="1"/>
            </p:cNvPicPr>
            <p:nvPr/>
          </p:nvPicPr>
          <p:blipFill>
            <a:blip r:embed="rId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5762" b="89844" l="5718" r="9662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42415" y="1440704"/>
              <a:ext cx="720080" cy="1081176"/>
            </a:xfrm>
            <a:prstGeom prst="rect">
              <a:avLst/>
            </a:prstGeom>
            <a:noFill/>
            <a:extLst/>
          </p:spPr>
        </p:pic>
        <p:sp>
          <p:nvSpPr>
            <p:cNvPr id="84" name="TextovéPole 83"/>
            <p:cNvSpPr txBox="1"/>
            <p:nvPr/>
          </p:nvSpPr>
          <p:spPr>
            <a:xfrm>
              <a:off x="1822435" y="1657763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2.</a:t>
              </a:r>
              <a:endParaRPr lang="cs-CZ" dirty="0"/>
            </a:p>
          </p:txBody>
        </p:sp>
      </p:grpSp>
      <p:grpSp>
        <p:nvGrpSpPr>
          <p:cNvPr id="80" name="Skupina 79"/>
          <p:cNvGrpSpPr/>
          <p:nvPr/>
        </p:nvGrpSpPr>
        <p:grpSpPr>
          <a:xfrm>
            <a:off x="7907111" y="2588350"/>
            <a:ext cx="720080" cy="1081176"/>
            <a:chOff x="2362495" y="1457388"/>
            <a:chExt cx="720080" cy="1081176"/>
          </a:xfrm>
        </p:grpSpPr>
        <p:pic>
          <p:nvPicPr>
            <p:cNvPr id="81" name="Picture 9" descr="C:\Documents and Settings\Jana\Local Settings\Temporary Internet Files\Content.IE5\759QXFMJ\MP900427736[1].jpg"/>
            <p:cNvPicPr>
              <a:picLocks noChangeAspect="1" noChangeArrowheads="1"/>
            </p:cNvPicPr>
            <p:nvPr/>
          </p:nvPicPr>
          <p:blipFill>
            <a:blip r:embed="rId6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5762" b="89844" l="5718" r="9662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2495" y="1457388"/>
              <a:ext cx="720080" cy="1081176"/>
            </a:xfrm>
            <a:prstGeom prst="rect">
              <a:avLst/>
            </a:prstGeom>
            <a:noFill/>
            <a:extLst/>
          </p:spPr>
        </p:pic>
        <p:sp>
          <p:nvSpPr>
            <p:cNvPr id="82" name="TextovéPole 81"/>
            <p:cNvSpPr txBox="1"/>
            <p:nvPr/>
          </p:nvSpPr>
          <p:spPr>
            <a:xfrm>
              <a:off x="2542515" y="1658126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3.</a:t>
              </a:r>
              <a:endParaRPr lang="cs-CZ" dirty="0"/>
            </a:p>
          </p:txBody>
        </p:sp>
      </p:grpSp>
      <p:grpSp>
        <p:nvGrpSpPr>
          <p:cNvPr id="98" name="Skupina 97"/>
          <p:cNvGrpSpPr/>
          <p:nvPr/>
        </p:nvGrpSpPr>
        <p:grpSpPr>
          <a:xfrm>
            <a:off x="6516216" y="4411363"/>
            <a:ext cx="667307" cy="1001939"/>
            <a:chOff x="971600" y="1484784"/>
            <a:chExt cx="667307" cy="1001939"/>
          </a:xfrm>
        </p:grpSpPr>
        <p:pic>
          <p:nvPicPr>
            <p:cNvPr id="105" name="Picture 9" descr="C:\Documents and Settings\Jana\Local Settings\Temporary Internet Files\Content.IE5\759QXFMJ\MP900427736[1]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5762" b="89844" l="5718" r="9662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1600" y="1484784"/>
              <a:ext cx="667307" cy="1001939"/>
            </a:xfrm>
            <a:prstGeom prst="rect">
              <a:avLst/>
            </a:prstGeom>
            <a:noFill/>
            <a:extLst/>
          </p:spPr>
        </p:pic>
        <p:sp>
          <p:nvSpPr>
            <p:cNvPr id="106" name="TextovéPole 105"/>
            <p:cNvSpPr txBox="1"/>
            <p:nvPr/>
          </p:nvSpPr>
          <p:spPr>
            <a:xfrm>
              <a:off x="1125233" y="1658126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1.</a:t>
              </a:r>
              <a:endParaRPr lang="cs-CZ" dirty="0"/>
            </a:p>
          </p:txBody>
        </p:sp>
      </p:grpSp>
      <p:grpSp>
        <p:nvGrpSpPr>
          <p:cNvPr id="99" name="Skupina 98"/>
          <p:cNvGrpSpPr/>
          <p:nvPr/>
        </p:nvGrpSpPr>
        <p:grpSpPr>
          <a:xfrm>
            <a:off x="7187031" y="4367283"/>
            <a:ext cx="720080" cy="1081176"/>
            <a:chOff x="1642415" y="1440704"/>
            <a:chExt cx="720080" cy="1081176"/>
          </a:xfrm>
        </p:grpSpPr>
        <p:pic>
          <p:nvPicPr>
            <p:cNvPr id="103" name="Picture 9" descr="C:\Documents and Settings\Jana\Local Settings\Temporary Internet Files\Content.IE5\759QXFMJ\MP900427736[1].jpg"/>
            <p:cNvPicPr>
              <a:picLocks noChangeAspect="1" noChangeArrowheads="1"/>
            </p:cNvPicPr>
            <p:nvPr/>
          </p:nvPicPr>
          <p:blipFill>
            <a:blip r:embed="rId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5762" b="89844" l="5718" r="9662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42415" y="1440704"/>
              <a:ext cx="720080" cy="1081176"/>
            </a:xfrm>
            <a:prstGeom prst="rect">
              <a:avLst/>
            </a:prstGeom>
            <a:noFill/>
            <a:extLst/>
          </p:spPr>
        </p:pic>
        <p:sp>
          <p:nvSpPr>
            <p:cNvPr id="104" name="TextovéPole 103"/>
            <p:cNvSpPr txBox="1"/>
            <p:nvPr/>
          </p:nvSpPr>
          <p:spPr>
            <a:xfrm>
              <a:off x="1822435" y="1657763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2.</a:t>
              </a:r>
              <a:endParaRPr lang="cs-CZ" dirty="0"/>
            </a:p>
          </p:txBody>
        </p:sp>
      </p:grpSp>
      <p:grpSp>
        <p:nvGrpSpPr>
          <p:cNvPr id="100" name="Skupina 99"/>
          <p:cNvGrpSpPr/>
          <p:nvPr/>
        </p:nvGrpSpPr>
        <p:grpSpPr>
          <a:xfrm>
            <a:off x="7907111" y="4383967"/>
            <a:ext cx="720080" cy="1081176"/>
            <a:chOff x="2362495" y="1457388"/>
            <a:chExt cx="720080" cy="1081176"/>
          </a:xfrm>
        </p:grpSpPr>
        <p:pic>
          <p:nvPicPr>
            <p:cNvPr id="101" name="Picture 9" descr="C:\Documents and Settings\Jana\Local Settings\Temporary Internet Files\Content.IE5\759QXFMJ\MP900427736[1].jpg"/>
            <p:cNvPicPr>
              <a:picLocks noChangeAspect="1" noChangeArrowheads="1"/>
            </p:cNvPicPr>
            <p:nvPr/>
          </p:nvPicPr>
          <p:blipFill>
            <a:blip r:embed="rId6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5762" b="89844" l="5718" r="9662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2495" y="1457388"/>
              <a:ext cx="720080" cy="1081176"/>
            </a:xfrm>
            <a:prstGeom prst="rect">
              <a:avLst/>
            </a:prstGeom>
            <a:noFill/>
            <a:extLst/>
          </p:spPr>
        </p:pic>
        <p:sp>
          <p:nvSpPr>
            <p:cNvPr id="102" name="TextovéPole 101"/>
            <p:cNvSpPr txBox="1"/>
            <p:nvPr/>
          </p:nvSpPr>
          <p:spPr>
            <a:xfrm>
              <a:off x="2542515" y="1658126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3.</a:t>
              </a:r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2077237" y="4384291"/>
            <a:ext cx="667307" cy="1001939"/>
            <a:chOff x="2189906" y="5387989"/>
            <a:chExt cx="667307" cy="1001939"/>
          </a:xfrm>
        </p:grpSpPr>
        <p:pic>
          <p:nvPicPr>
            <p:cNvPr id="115" name="Picture 9" descr="C:\Documents and Settings\Jana\Local Settings\Temporary Internet Files\Content.IE5\759QXFMJ\MP900427736[1]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5762" b="89844" l="5718" r="9662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89906" y="5387989"/>
              <a:ext cx="667307" cy="1001939"/>
            </a:xfrm>
            <a:prstGeom prst="rect">
              <a:avLst/>
            </a:prstGeom>
            <a:noFill/>
            <a:extLst/>
          </p:spPr>
        </p:pic>
        <p:sp>
          <p:nvSpPr>
            <p:cNvPr id="116" name="TextovéPole 115"/>
            <p:cNvSpPr txBox="1"/>
            <p:nvPr/>
          </p:nvSpPr>
          <p:spPr>
            <a:xfrm>
              <a:off x="2346160" y="5588403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1.</a:t>
              </a:r>
              <a:endParaRPr lang="cs-CZ" dirty="0"/>
            </a:p>
          </p:txBody>
        </p:sp>
      </p:grpSp>
      <p:grpSp>
        <p:nvGrpSpPr>
          <p:cNvPr id="109" name="Skupina 108"/>
          <p:cNvGrpSpPr/>
          <p:nvPr/>
        </p:nvGrpSpPr>
        <p:grpSpPr>
          <a:xfrm>
            <a:off x="2733787" y="4371744"/>
            <a:ext cx="720080" cy="1081176"/>
            <a:chOff x="1642415" y="1440704"/>
            <a:chExt cx="720080" cy="1081176"/>
          </a:xfrm>
        </p:grpSpPr>
        <p:pic>
          <p:nvPicPr>
            <p:cNvPr id="113" name="Picture 9" descr="C:\Documents and Settings\Jana\Local Settings\Temporary Internet Files\Content.IE5\759QXFMJ\MP900427736[1].jpg"/>
            <p:cNvPicPr>
              <a:picLocks noChangeAspect="1" noChangeArrowheads="1"/>
            </p:cNvPicPr>
            <p:nvPr/>
          </p:nvPicPr>
          <p:blipFill>
            <a:blip r:embed="rId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5762" b="89844" l="5718" r="9662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42415" y="1440704"/>
              <a:ext cx="720080" cy="1081176"/>
            </a:xfrm>
            <a:prstGeom prst="rect">
              <a:avLst/>
            </a:prstGeom>
            <a:noFill/>
            <a:extLst/>
          </p:spPr>
        </p:pic>
        <p:sp>
          <p:nvSpPr>
            <p:cNvPr id="114" name="TextovéPole 113"/>
            <p:cNvSpPr txBox="1"/>
            <p:nvPr/>
          </p:nvSpPr>
          <p:spPr>
            <a:xfrm>
              <a:off x="1822435" y="1657763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2.</a:t>
              </a:r>
              <a:endParaRPr lang="cs-CZ" dirty="0"/>
            </a:p>
          </p:txBody>
        </p:sp>
      </p:grpSp>
      <p:grpSp>
        <p:nvGrpSpPr>
          <p:cNvPr id="110" name="Skupina 109"/>
          <p:cNvGrpSpPr/>
          <p:nvPr/>
        </p:nvGrpSpPr>
        <p:grpSpPr>
          <a:xfrm>
            <a:off x="3464624" y="4400959"/>
            <a:ext cx="720080" cy="1081176"/>
            <a:chOff x="2362495" y="1457388"/>
            <a:chExt cx="720080" cy="1081176"/>
          </a:xfrm>
        </p:grpSpPr>
        <p:pic>
          <p:nvPicPr>
            <p:cNvPr id="111" name="Picture 9" descr="C:\Documents and Settings\Jana\Local Settings\Temporary Internet Files\Content.IE5\759QXFMJ\MP900427736[1].jpg"/>
            <p:cNvPicPr>
              <a:picLocks noChangeAspect="1" noChangeArrowheads="1"/>
            </p:cNvPicPr>
            <p:nvPr/>
          </p:nvPicPr>
          <p:blipFill>
            <a:blip r:embed="rId6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5762" b="89844" l="5718" r="9662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2495" y="1457388"/>
              <a:ext cx="720080" cy="1081176"/>
            </a:xfrm>
            <a:prstGeom prst="rect">
              <a:avLst/>
            </a:prstGeom>
            <a:noFill/>
            <a:extLst/>
          </p:spPr>
        </p:pic>
        <p:sp>
          <p:nvSpPr>
            <p:cNvPr id="112" name="TextovéPole 111"/>
            <p:cNvSpPr txBox="1"/>
            <p:nvPr/>
          </p:nvSpPr>
          <p:spPr>
            <a:xfrm>
              <a:off x="2542515" y="1658126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3.</a:t>
              </a:r>
              <a:endParaRPr lang="cs-CZ" dirty="0"/>
            </a:p>
          </p:txBody>
        </p:sp>
      </p:grpSp>
      <p:sp>
        <p:nvSpPr>
          <p:cNvPr id="117" name="TextovéPole 116"/>
          <p:cNvSpPr txBox="1"/>
          <p:nvPr/>
        </p:nvSpPr>
        <p:spPr>
          <a:xfrm>
            <a:off x="161256" y="4641267"/>
            <a:ext cx="1728192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budete hrát</a:t>
            </a:r>
            <a:endParaRPr lang="cs-CZ" sz="2400" dirty="0"/>
          </a:p>
        </p:txBody>
      </p:sp>
      <p:sp>
        <p:nvSpPr>
          <p:cNvPr id="118" name="TextovéPole 117"/>
          <p:cNvSpPr txBox="1"/>
          <p:nvPr/>
        </p:nvSpPr>
        <p:spPr>
          <a:xfrm>
            <a:off x="53752" y="3639045"/>
            <a:ext cx="1835696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stříhala jsem</a:t>
            </a:r>
            <a:endParaRPr lang="cs-CZ" sz="2400" dirty="0"/>
          </a:p>
        </p:txBody>
      </p:sp>
      <p:sp>
        <p:nvSpPr>
          <p:cNvPr id="119" name="TextovéPole 118"/>
          <p:cNvSpPr txBox="1"/>
          <p:nvPr/>
        </p:nvSpPr>
        <p:spPr>
          <a:xfrm>
            <a:off x="4708877" y="1845446"/>
            <a:ext cx="144016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dívala se</a:t>
            </a:r>
            <a:endParaRPr lang="cs-CZ" sz="2400" dirty="0"/>
          </a:p>
        </p:txBody>
      </p:sp>
      <p:sp>
        <p:nvSpPr>
          <p:cNvPr id="120" name="TextovéPole 119"/>
          <p:cNvSpPr txBox="1"/>
          <p:nvPr/>
        </p:nvSpPr>
        <p:spPr>
          <a:xfrm>
            <a:off x="4708877" y="2781531"/>
            <a:ext cx="144016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tancovali</a:t>
            </a:r>
            <a:endParaRPr lang="cs-CZ" sz="2400" dirty="0"/>
          </a:p>
        </p:txBody>
      </p:sp>
      <p:sp>
        <p:nvSpPr>
          <p:cNvPr id="121" name="TextovéPole 120"/>
          <p:cNvSpPr txBox="1"/>
          <p:nvPr/>
        </p:nvSpPr>
        <p:spPr>
          <a:xfrm>
            <a:off x="4427985" y="3645761"/>
            <a:ext cx="197308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budeš počítat</a:t>
            </a:r>
            <a:endParaRPr lang="cs-CZ" sz="2400" dirty="0"/>
          </a:p>
        </p:txBody>
      </p:sp>
      <p:sp>
        <p:nvSpPr>
          <p:cNvPr id="122" name="TextovéPole 121"/>
          <p:cNvSpPr txBox="1"/>
          <p:nvPr/>
        </p:nvSpPr>
        <p:spPr>
          <a:xfrm>
            <a:off x="4852893" y="4587586"/>
            <a:ext cx="115212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skládá</a:t>
            </a:r>
            <a:endParaRPr lang="cs-CZ" sz="2400" dirty="0"/>
          </a:p>
        </p:txBody>
      </p:sp>
      <p:sp>
        <p:nvSpPr>
          <p:cNvPr id="10" name="Tlačítko akce: Dopředu nebo Další 9">
            <a:hlinkClick r:id="" action="ppaction://hlinkshowjump?jump=nextslide" highlightClick="1"/>
          </p:cNvPr>
          <p:cNvSpPr/>
          <p:nvPr/>
        </p:nvSpPr>
        <p:spPr>
          <a:xfrm>
            <a:off x="8627191" y="6525344"/>
            <a:ext cx="265289" cy="216024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3398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10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100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20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100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2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2000" tmFilter="0, 0; .2, .5; .8, .5; 1, 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1000" autoRev="1" fill="hold"/>
                                        <p:tgtEl>
                                          <p:spTgt spid="10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2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8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0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0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20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100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0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0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6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2000" tmFilter="0, 0; .2, .5; .8, .5; 1, 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1000" autoRev="1" fill="hold"/>
                                        <p:tgtEl>
                                          <p:spTgt spid="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6" dur="2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9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2000" tmFilter="0, 0; .2, .5; .8, .5; 1, 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1000" autoRev="1" fill="hold"/>
                                        <p:tgtEl>
                                          <p:spTgt spid="1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0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20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7" dur="100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186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7" fill="hold">
                      <p:stCondLst>
                        <p:cond delay="0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0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6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198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9" fill="hold">
                      <p:stCondLst>
                        <p:cond delay="0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2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204" restart="whenNotActive" fill="hold" evtFilter="cancelBubble" nodeType="interactiveSeq">
                <p:stCondLst>
                  <p:cond evt="onClick" delay="0">
                    <p:tgtEl>
                      <p:spTgt spid="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5" fill="hold">
                      <p:stCondLst>
                        <p:cond delay="0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8" dur="2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892" y="240807"/>
            <a:ext cx="8229600" cy="114300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Urči čas u těchto sloves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734777" y="1220252"/>
            <a:ext cx="1080120" cy="369332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přítomný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917352" y="3068960"/>
            <a:ext cx="832092" cy="369332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minulý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748779" y="5013176"/>
            <a:ext cx="1080120" cy="369332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budoucí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85238" y="1250941"/>
            <a:ext cx="3134634" cy="664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/>
              <a:t>piju</a:t>
            </a:r>
          </a:p>
          <a:p>
            <a:endParaRPr lang="cs-CZ" sz="1100" dirty="0" smtClean="0"/>
          </a:p>
          <a:p>
            <a:r>
              <a:rPr lang="cs-CZ" sz="3000" dirty="0"/>
              <a:t>upekla jsi</a:t>
            </a:r>
          </a:p>
          <a:p>
            <a:endParaRPr lang="cs-CZ" sz="1050" dirty="0"/>
          </a:p>
          <a:p>
            <a:r>
              <a:rPr lang="cs-CZ" sz="3000" dirty="0"/>
              <a:t>bude</a:t>
            </a:r>
            <a:r>
              <a:rPr lang="cs-CZ" sz="3200" dirty="0" smtClean="0"/>
              <a:t> </a:t>
            </a:r>
            <a:r>
              <a:rPr lang="cs-CZ" sz="3000" dirty="0"/>
              <a:t>ukazovat</a:t>
            </a:r>
          </a:p>
          <a:p>
            <a:endParaRPr lang="cs-CZ" sz="1050" dirty="0"/>
          </a:p>
          <a:p>
            <a:r>
              <a:rPr lang="cs-CZ" sz="3000" dirty="0"/>
              <a:t>namalují</a:t>
            </a:r>
          </a:p>
          <a:p>
            <a:endParaRPr lang="cs-CZ" sz="1050" dirty="0" smtClean="0"/>
          </a:p>
          <a:p>
            <a:r>
              <a:rPr lang="cs-CZ" sz="3000" dirty="0"/>
              <a:t>rýsuješ</a:t>
            </a:r>
          </a:p>
          <a:p>
            <a:endParaRPr lang="cs-CZ" sz="1050" dirty="0" smtClean="0"/>
          </a:p>
          <a:p>
            <a:r>
              <a:rPr lang="cs-CZ" sz="3000" dirty="0"/>
              <a:t>sníme</a:t>
            </a:r>
          </a:p>
          <a:p>
            <a:endParaRPr lang="cs-CZ" sz="1050" dirty="0" smtClean="0"/>
          </a:p>
          <a:p>
            <a:r>
              <a:rPr lang="cs-CZ" sz="3000" dirty="0"/>
              <a:t>zvítězili</a:t>
            </a:r>
          </a:p>
          <a:p>
            <a:endParaRPr lang="cs-CZ" sz="1050" dirty="0" smtClean="0"/>
          </a:p>
          <a:p>
            <a:r>
              <a:rPr lang="cs-CZ" sz="3000" dirty="0"/>
              <a:t>máváte</a:t>
            </a:r>
          </a:p>
          <a:p>
            <a:endParaRPr lang="cs-CZ" sz="1000" dirty="0" smtClean="0"/>
          </a:p>
          <a:p>
            <a:endParaRPr lang="cs-CZ" sz="3200" dirty="0" smtClean="0"/>
          </a:p>
          <a:p>
            <a:endParaRPr lang="cs-CZ" sz="3200" dirty="0" smtClean="0"/>
          </a:p>
          <a:p>
            <a:endParaRPr lang="cs-CZ" dirty="0" smtClean="0"/>
          </a:p>
          <a:p>
            <a:endParaRPr lang="cs-CZ" dirty="0"/>
          </a:p>
        </p:txBody>
      </p:sp>
      <p:grpSp>
        <p:nvGrpSpPr>
          <p:cNvPr id="18" name="Skupina 17"/>
          <p:cNvGrpSpPr/>
          <p:nvPr/>
        </p:nvGrpSpPr>
        <p:grpSpPr>
          <a:xfrm>
            <a:off x="7822525" y="1783769"/>
            <a:ext cx="1183301" cy="718554"/>
            <a:chOff x="7549276" y="1677840"/>
            <a:chExt cx="1479126" cy="898192"/>
          </a:xfrm>
        </p:grpSpPr>
        <p:pic>
          <p:nvPicPr>
            <p:cNvPr id="1026" name="Picture 2" descr="C:\Program Files\Microsoft Office\MEDIA\CAGCAT10\j0212957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49276" y="1677840"/>
              <a:ext cx="1479126" cy="8981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TextovéPole 16"/>
            <p:cNvSpPr txBox="1"/>
            <p:nvPr/>
          </p:nvSpPr>
          <p:spPr>
            <a:xfrm>
              <a:off x="8196492" y="2126936"/>
              <a:ext cx="209648" cy="252000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lIns="36000" tIns="36000" rIns="36000" bIns="36000" rtlCol="0" anchor="ctr" anchorCtr="0">
              <a:noAutofit/>
            </a:bodyPr>
            <a:lstStyle/>
            <a:p>
              <a:r>
                <a:rPr lang="cs-CZ" b="1" dirty="0" smtClean="0"/>
                <a:t>P</a:t>
              </a:r>
              <a:endParaRPr lang="cs-CZ" b="1" dirty="0"/>
            </a:p>
          </p:txBody>
        </p:sp>
      </p:grpSp>
      <p:grpSp>
        <p:nvGrpSpPr>
          <p:cNvPr id="29" name="Skupina 28"/>
          <p:cNvGrpSpPr/>
          <p:nvPr/>
        </p:nvGrpSpPr>
        <p:grpSpPr>
          <a:xfrm>
            <a:off x="7616255" y="1799558"/>
            <a:ext cx="1183301" cy="718554"/>
            <a:chOff x="7561753" y="1677840"/>
            <a:chExt cx="1479126" cy="898192"/>
          </a:xfrm>
        </p:grpSpPr>
        <p:pic>
          <p:nvPicPr>
            <p:cNvPr id="30" name="Picture 2" descr="C:\Program Files\Microsoft Office\MEDIA\CAGCAT10\j0212957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61753" y="1677840"/>
              <a:ext cx="1479126" cy="8981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" name="TextovéPole 30"/>
            <p:cNvSpPr txBox="1"/>
            <p:nvPr/>
          </p:nvSpPr>
          <p:spPr>
            <a:xfrm>
              <a:off x="8196492" y="2126936"/>
              <a:ext cx="209648" cy="252000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lIns="36000" tIns="36000" rIns="36000" bIns="36000" rtlCol="0" anchor="ctr" anchorCtr="0">
              <a:noAutofit/>
            </a:bodyPr>
            <a:lstStyle/>
            <a:p>
              <a:r>
                <a:rPr lang="cs-CZ" b="1" dirty="0" smtClean="0"/>
                <a:t>P</a:t>
              </a:r>
              <a:endParaRPr lang="cs-CZ" b="1" dirty="0"/>
            </a:p>
          </p:txBody>
        </p:sp>
      </p:grpSp>
      <p:grpSp>
        <p:nvGrpSpPr>
          <p:cNvPr id="35" name="Skupina 34"/>
          <p:cNvGrpSpPr/>
          <p:nvPr/>
        </p:nvGrpSpPr>
        <p:grpSpPr>
          <a:xfrm>
            <a:off x="7467092" y="1783769"/>
            <a:ext cx="1183301" cy="718554"/>
            <a:chOff x="7549276" y="1677840"/>
            <a:chExt cx="1479126" cy="898192"/>
          </a:xfrm>
        </p:grpSpPr>
        <p:pic>
          <p:nvPicPr>
            <p:cNvPr id="36" name="Picture 2" descr="C:\Program Files\Microsoft Office\MEDIA\CAGCAT10\j0212957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49276" y="1677840"/>
              <a:ext cx="1479126" cy="8981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7" name="TextovéPole 36"/>
            <p:cNvSpPr txBox="1"/>
            <p:nvPr/>
          </p:nvSpPr>
          <p:spPr>
            <a:xfrm>
              <a:off x="8196492" y="2126936"/>
              <a:ext cx="209648" cy="252000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lIns="36000" tIns="36000" rIns="36000" bIns="36000" rtlCol="0" anchor="ctr" anchorCtr="0">
              <a:noAutofit/>
            </a:bodyPr>
            <a:lstStyle/>
            <a:p>
              <a:r>
                <a:rPr lang="cs-CZ" b="1" dirty="0" smtClean="0"/>
                <a:t>P</a:t>
              </a:r>
              <a:endParaRPr lang="cs-CZ" b="1" dirty="0"/>
            </a:p>
          </p:txBody>
        </p:sp>
      </p:grpSp>
      <p:grpSp>
        <p:nvGrpSpPr>
          <p:cNvPr id="20" name="Skupina 19"/>
          <p:cNvGrpSpPr/>
          <p:nvPr/>
        </p:nvGrpSpPr>
        <p:grpSpPr>
          <a:xfrm>
            <a:off x="7966385" y="3735666"/>
            <a:ext cx="1183680" cy="720000"/>
            <a:chOff x="7561516" y="3631489"/>
            <a:chExt cx="1479600" cy="900000"/>
          </a:xfrm>
        </p:grpSpPr>
        <p:pic>
          <p:nvPicPr>
            <p:cNvPr id="5" name="Picture 2" descr="C:\Program Files\Microsoft Office\MEDIA\CAGCAT10\j0212957.wmf"/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61516" y="3631489"/>
              <a:ext cx="1479600" cy="90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" name="TextovéPole 22"/>
            <p:cNvSpPr txBox="1"/>
            <p:nvPr/>
          </p:nvSpPr>
          <p:spPr>
            <a:xfrm>
              <a:off x="8197187" y="4081489"/>
              <a:ext cx="288032" cy="25200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txBody>
            <a:bodyPr wrap="square" lIns="36000" tIns="36000" rIns="36000" bIns="36000" rtlCol="0" anchor="ctr" anchorCtr="0">
              <a:noAutofit/>
            </a:bodyPr>
            <a:lstStyle/>
            <a:p>
              <a:r>
                <a:rPr lang="cs-CZ" b="1" dirty="0" smtClean="0"/>
                <a:t>M</a:t>
              </a:r>
              <a:endParaRPr lang="cs-CZ" b="1" dirty="0"/>
            </a:p>
          </p:txBody>
        </p:sp>
      </p:grpSp>
      <p:grpSp>
        <p:nvGrpSpPr>
          <p:cNvPr id="38" name="Skupina 37"/>
          <p:cNvGrpSpPr/>
          <p:nvPr/>
        </p:nvGrpSpPr>
        <p:grpSpPr>
          <a:xfrm>
            <a:off x="7756974" y="3739220"/>
            <a:ext cx="1183680" cy="720000"/>
            <a:chOff x="7561516" y="3631489"/>
            <a:chExt cx="1479600" cy="900000"/>
          </a:xfrm>
        </p:grpSpPr>
        <p:pic>
          <p:nvPicPr>
            <p:cNvPr id="39" name="Picture 2" descr="C:\Program Files\Microsoft Office\MEDIA\CAGCAT10\j0212957.wmf"/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61516" y="3631489"/>
              <a:ext cx="1479600" cy="90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0" name="TextovéPole 39"/>
            <p:cNvSpPr txBox="1"/>
            <p:nvPr/>
          </p:nvSpPr>
          <p:spPr>
            <a:xfrm>
              <a:off x="8197187" y="4081489"/>
              <a:ext cx="288032" cy="25200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txBody>
            <a:bodyPr wrap="square" lIns="36000" tIns="36000" rIns="36000" bIns="36000" rtlCol="0" anchor="ctr" anchorCtr="0">
              <a:noAutofit/>
            </a:bodyPr>
            <a:lstStyle/>
            <a:p>
              <a:r>
                <a:rPr lang="cs-CZ" b="1" dirty="0" smtClean="0"/>
                <a:t>M</a:t>
              </a:r>
              <a:endParaRPr lang="cs-CZ" b="1" dirty="0"/>
            </a:p>
          </p:txBody>
        </p:sp>
      </p:grpSp>
      <p:grpSp>
        <p:nvGrpSpPr>
          <p:cNvPr id="41" name="Skupina 40"/>
          <p:cNvGrpSpPr/>
          <p:nvPr/>
        </p:nvGrpSpPr>
        <p:grpSpPr>
          <a:xfrm>
            <a:off x="7550206" y="3739220"/>
            <a:ext cx="1183680" cy="720000"/>
            <a:chOff x="7561516" y="3631489"/>
            <a:chExt cx="1479600" cy="900000"/>
          </a:xfrm>
        </p:grpSpPr>
        <p:pic>
          <p:nvPicPr>
            <p:cNvPr id="42" name="Picture 2" descr="C:\Program Files\Microsoft Office\MEDIA\CAGCAT10\j0212957.wmf"/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61516" y="3631489"/>
              <a:ext cx="1479600" cy="90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3" name="TextovéPole 42"/>
            <p:cNvSpPr txBox="1"/>
            <p:nvPr/>
          </p:nvSpPr>
          <p:spPr>
            <a:xfrm>
              <a:off x="8197187" y="4081489"/>
              <a:ext cx="288032" cy="25200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txBody>
            <a:bodyPr wrap="square" lIns="36000" tIns="36000" rIns="36000" bIns="36000" rtlCol="0" anchor="ctr" anchorCtr="0">
              <a:noAutofit/>
            </a:bodyPr>
            <a:lstStyle/>
            <a:p>
              <a:r>
                <a:rPr lang="cs-CZ" b="1" dirty="0" smtClean="0"/>
                <a:t>M</a:t>
              </a:r>
              <a:endParaRPr lang="cs-CZ" b="1" dirty="0"/>
            </a:p>
          </p:txBody>
        </p:sp>
      </p:grpSp>
      <p:grpSp>
        <p:nvGrpSpPr>
          <p:cNvPr id="47" name="Skupina 46"/>
          <p:cNvGrpSpPr/>
          <p:nvPr/>
        </p:nvGrpSpPr>
        <p:grpSpPr>
          <a:xfrm>
            <a:off x="7822146" y="5662402"/>
            <a:ext cx="1183680" cy="743200"/>
            <a:chOff x="7593598" y="5510632"/>
            <a:chExt cx="1479600" cy="929000"/>
          </a:xfrm>
        </p:grpSpPr>
        <p:pic>
          <p:nvPicPr>
            <p:cNvPr id="48" name="Picture 2" descr="C:\Program Files\Microsoft Office\MEDIA\CAGCAT10\j0212957.wmf"/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93598" y="5510632"/>
              <a:ext cx="1479600" cy="929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9" name="TextovéPole 48"/>
            <p:cNvSpPr txBox="1"/>
            <p:nvPr/>
          </p:nvSpPr>
          <p:spPr>
            <a:xfrm>
              <a:off x="8236379" y="5980031"/>
              <a:ext cx="209648" cy="252000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lIns="36000" tIns="36000" rIns="36000" bIns="36000" rtlCol="0" anchor="ctr" anchorCtr="0">
              <a:noAutofit/>
            </a:bodyPr>
            <a:lstStyle/>
            <a:p>
              <a:r>
                <a:rPr lang="cs-CZ" b="1" dirty="0" smtClean="0"/>
                <a:t>B</a:t>
              </a:r>
              <a:endParaRPr lang="cs-CZ" b="1" dirty="0"/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7642742" y="5666321"/>
            <a:ext cx="1183680" cy="743200"/>
            <a:chOff x="7593598" y="5510632"/>
            <a:chExt cx="1479600" cy="929000"/>
          </a:xfrm>
        </p:grpSpPr>
        <p:pic>
          <p:nvPicPr>
            <p:cNvPr id="6" name="Picture 2" descr="C:\Program Files\Microsoft Office\MEDIA\CAGCAT10\j0212957.wmf"/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93598" y="5510632"/>
              <a:ext cx="1479600" cy="929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TextovéPole 23"/>
            <p:cNvSpPr txBox="1"/>
            <p:nvPr/>
          </p:nvSpPr>
          <p:spPr>
            <a:xfrm>
              <a:off x="8236379" y="5980031"/>
              <a:ext cx="209648" cy="252000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lIns="36000" tIns="36000" rIns="36000" bIns="36000" rtlCol="0" anchor="ctr" anchorCtr="0">
              <a:noAutofit/>
            </a:bodyPr>
            <a:lstStyle/>
            <a:p>
              <a:r>
                <a:rPr lang="cs-CZ" b="1" dirty="0" smtClean="0"/>
                <a:t>B</a:t>
              </a:r>
              <a:endParaRPr lang="cs-CZ" b="1" dirty="0"/>
            </a:p>
          </p:txBody>
        </p:sp>
      </p:grpSp>
      <p:grpSp>
        <p:nvGrpSpPr>
          <p:cNvPr id="44" name="Skupina 43"/>
          <p:cNvGrpSpPr/>
          <p:nvPr/>
        </p:nvGrpSpPr>
        <p:grpSpPr>
          <a:xfrm>
            <a:off x="7466713" y="5651785"/>
            <a:ext cx="1183680" cy="743200"/>
            <a:chOff x="7593598" y="5510632"/>
            <a:chExt cx="1479600" cy="929000"/>
          </a:xfrm>
        </p:grpSpPr>
        <p:pic>
          <p:nvPicPr>
            <p:cNvPr id="45" name="Picture 2" descr="C:\Program Files\Microsoft Office\MEDIA\CAGCAT10\j0212957.wmf"/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93598" y="5510632"/>
              <a:ext cx="1479600" cy="929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6" name="TextovéPole 45"/>
            <p:cNvSpPr txBox="1"/>
            <p:nvPr/>
          </p:nvSpPr>
          <p:spPr>
            <a:xfrm>
              <a:off x="8236379" y="5980031"/>
              <a:ext cx="209648" cy="252000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lIns="36000" tIns="36000" rIns="36000" bIns="36000" rtlCol="0" anchor="ctr" anchorCtr="0">
              <a:noAutofit/>
            </a:bodyPr>
            <a:lstStyle/>
            <a:p>
              <a:r>
                <a:rPr lang="cs-CZ" b="1" dirty="0" smtClean="0"/>
                <a:t>B</a:t>
              </a:r>
              <a:endParaRPr lang="cs-CZ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2191067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584 0.00903 L -0.68369 -0.1064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892" y="-5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271 0.00787 L -0.60312 -0.2972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21" y="-1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573 0.00857 L -0.49149 -0.4937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788" y="-25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07407E-6 L -0.59739 -0.4013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878" y="-20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81481E-6 L -0.59444 0.2588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722" y="12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11111E-6 L -0.61701 -0.211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851" y="-10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81481E-6 L -0.60989 0.16481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503" y="82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5.55112E-17 L -0.61701 0.5444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851" y="2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971600" y="1268760"/>
            <a:ext cx="7704856" cy="2376264"/>
          </a:xfrm>
        </p:spPr>
        <p:txBody>
          <a:bodyPr>
            <a:normAutofit/>
          </a:bodyPr>
          <a:lstStyle/>
          <a:p>
            <a:pPr algn="l"/>
            <a:r>
              <a:rPr lang="cs-CZ" sz="2700" dirty="0" smtClean="0"/>
              <a:t>Obrázky jsou z webové galerie: </a:t>
            </a:r>
            <a:r>
              <a:rPr lang="cs-CZ" sz="2700" dirty="0"/>
              <a:t>http://</a:t>
            </a:r>
            <a:r>
              <a:rPr lang="cs-CZ" sz="2700" dirty="0" smtClean="0"/>
              <a:t>office.microsoft.com/cs-cz/images</a:t>
            </a:r>
            <a:r>
              <a:rPr lang="cs-CZ" sz="2700" dirty="0"/>
              <a:t>/?CTT=6&amp;ver=14&amp;app=powerpnt.exe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96943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469</Words>
  <Application>Microsoft Office PowerPoint</Application>
  <PresentationFormat>Předvádění na obrazovce (4:3)</PresentationFormat>
  <Paragraphs>144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Anotace</vt:lpstr>
      <vt:lpstr> Slovesa vyjadřují co osoby, zvířata a věci dělají nebo co se s nimi děje. </vt:lpstr>
      <vt:lpstr> U sloves určujeme : </vt:lpstr>
      <vt:lpstr>Číslo</vt:lpstr>
      <vt:lpstr>Osoba</vt:lpstr>
      <vt:lpstr>Čas</vt:lpstr>
      <vt:lpstr>Rozděl slovesa do krabic podle čísla</vt:lpstr>
      <vt:lpstr>Urči u těchto sloves osobu- klikni na správný balonek </vt:lpstr>
      <vt:lpstr>Urči čas u těchto sloves</vt:lpstr>
      <vt:lpstr>Obrázky jsou z webové galerie: http://office.microsoft.com/cs-cz/images/?CTT=6&amp;ver=14&amp;app=powerpnt.exe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11_Slovesa</dc:title>
  <dc:creator/>
  <dc:description>ZŠ Hnátnice</dc:description>
  <cp:lastModifiedBy/>
  <cp:revision>1</cp:revision>
  <dcterms:created xsi:type="dcterms:W3CDTF">2011-11-21T20:51:43Z</dcterms:created>
  <dcterms:modified xsi:type="dcterms:W3CDTF">2012-03-12T14:28:30Z</dcterms:modified>
</cp:coreProperties>
</file>