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119BB-4C73-4BCF-A4DD-788A16F436A4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EC79-CA63-43C4-A86A-EC859621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119BB-4C73-4BCF-A4DD-788A16F436A4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EC79-CA63-43C4-A86A-EC859621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119BB-4C73-4BCF-A4DD-788A16F436A4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EC79-CA63-43C4-A86A-EC859621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119BB-4C73-4BCF-A4DD-788A16F436A4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EC79-CA63-43C4-A86A-EC859621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119BB-4C73-4BCF-A4DD-788A16F436A4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EC79-CA63-43C4-A86A-EC859621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119BB-4C73-4BCF-A4DD-788A16F436A4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EC79-CA63-43C4-A86A-EC859621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119BB-4C73-4BCF-A4DD-788A16F436A4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EC79-CA63-43C4-A86A-EC859621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119BB-4C73-4BCF-A4DD-788A16F436A4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EC79-CA63-43C4-A86A-EC859621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119BB-4C73-4BCF-A4DD-788A16F436A4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EC79-CA63-43C4-A86A-EC8596215F2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119BB-4C73-4BCF-A4DD-788A16F436A4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EC79-CA63-43C4-A86A-EC859621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119BB-4C73-4BCF-A4DD-788A16F436A4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EC79-CA63-43C4-A86A-EC8596215F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119BB-4C73-4BCF-A4DD-788A16F436A4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DAEC79-CA63-43C4-A86A-EC8596215F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/>
        </p:nvGraphicFramePr>
        <p:xfrm>
          <a:off x="468313" y="1844675"/>
          <a:ext cx="8229600" cy="474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VY_62_FINANCNIGRAMOTNOST_16_01_půjčky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 a její aplikace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Čísla a početní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operace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Slovní</a:t>
                      </a:r>
                      <a:r>
                        <a:rPr kumimoji="0" lang="cs-CZ" sz="1400" kern="1200" baseline="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 úlohy se zaměřením na praxi</a:t>
                      </a:r>
                      <a:endParaRPr kumimoji="0" lang="cs-CZ" sz="1400" kern="1200" dirty="0">
                        <a:solidFill>
                          <a:srgbClr val="0070C0"/>
                        </a:solidFill>
                        <a:latin typeface="Franklin Gothic Medium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Květen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 je určený  k výkladu a k procvičení  praktické úlohy  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Půjčky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1506440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3. snímek – půjčky (výklad)</a:t>
            </a:r>
          </a:p>
          <a:p>
            <a:r>
              <a:rPr lang="cs-CZ" dirty="0" smtClean="0"/>
              <a:t>4. snímek – půjčování peněz (výklad)</a:t>
            </a:r>
          </a:p>
          <a:p>
            <a:r>
              <a:rPr lang="cs-CZ" dirty="0" smtClean="0"/>
              <a:t>5. snímek – cvičení č. 1 (slovní úloha)</a:t>
            </a:r>
          </a:p>
          <a:p>
            <a:r>
              <a:rPr lang="cs-CZ" dirty="0" smtClean="0"/>
              <a:t>6. snímek – správné řešení cvičení č. 1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8509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rgbClr val="00B0F0"/>
                </a:solidFill>
              </a:rPr>
              <a:t>METODICKÝ POPIS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57365327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DRUHY NĚKTERÝCH PŮJČEK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Podnikatelská půjčka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– peníze do začátku jsou pro podnikatele nezbytnost.</a:t>
            </a:r>
          </a:p>
          <a:p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Spotřebitelská půjčka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– úvěr určený pro jednotlivce a jejich nepodnikatelské účely.</a:t>
            </a:r>
          </a:p>
          <a:p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Krátkodobá půjčka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– řeší finanční tíseň rychle a efektivně.</a:t>
            </a:r>
          </a:p>
          <a:p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Půjčka bez ručitele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–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půjčka, do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které nemusíte zatahovat další osobu, aby Vám ručila.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61958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KDE SE DAJÍ PŮJČIT PENÍZE?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b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anky (malé riziko)</a:t>
            </a: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příbuzní a známí (žádné úroky)</a:t>
            </a: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u neznámých lidí (velké riziko!)</a:t>
            </a: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nebankovní instituce (vysoké úroky)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1027" name="Picture 3" descr="C:\Users\Lenovo\AppData\Local\Microsoft\Windows\Temporary Internet Files\Content.IE5\83LAG0XO\MC9003547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175969"/>
            <a:ext cx="2995390" cy="26111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151424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Rodina Tomešova si v bance půjčí 100 000 Kč. Měsíční splátka činí 2 100 Kč. Délka splácení úvěru je 60 měsíců (5 let). Kolik rodina Tomešova přeplatí bance? Vypočti součin a rozdíl.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Lenovo\AppData\Local\Microsoft\Windows\Temporary Internet Files\Content.IE5\2MAO07B8\MC9002340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562641"/>
            <a:ext cx="5488667" cy="27363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871165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SPRÁVNÉ ŘEŠENÍ 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73967"/>
          </a:xfrm>
        </p:spPr>
        <p:txBody>
          <a:bodyPr anchor="t">
            <a:normAutofit fontScale="850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půjčka ………………….. 100 000 Kč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splátka …………………. 2 100 Kč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doba splácení ………. 60 měsíců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přeplatek ……………… x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Součin:</a:t>
            </a:r>
            <a:endParaRPr lang="cs-CZ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	x = 2 100 Kč x 60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x = 126 000 Kč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Rozdíl: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půjčka 100 000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zaplaceno 126 000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126 000 – 100 000 = 26 000 Kč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 smtClean="0"/>
              <a:t>	Rodina Tomešova přeplatí bance 26 000 Kč.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695980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378981" cy="4051437"/>
          </a:xfrm>
        </p:spPr>
        <p:txBody>
          <a:bodyPr anchor="t"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Rodina Polákova si v bance půjčí 500 000 Kč. Měsíční splátka činí 5 000 Kč. Délka splácení úvěru je 120 měsíců (10 let). Kolik rodina Tomešova přeplatí bance? Vypočti součin a rozdíl.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Lenovo\AppData\Local\Microsoft\Windows\Temporary Internet Files\Content.IE5\2MAO07B8\MC9002340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562641"/>
            <a:ext cx="5488667" cy="27363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871165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SPRÁVNÉ ŘEŠENÍ 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73967"/>
          </a:xfrm>
        </p:spPr>
        <p:txBody>
          <a:bodyPr anchor="t">
            <a:normAutofit fontScale="850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půjčka ………………….. 500 000 Kč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splátka …………………. 5 000 Kč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doba splácení ………. 120 měsíců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přeplatek ……………… x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Součin:</a:t>
            </a:r>
            <a:endParaRPr lang="cs-CZ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	x = 5 000 Kč x 120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x = 600 000 Kč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Rozdíl: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půjčka 500 000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zaplaceno 600 000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600 000 – 500 000 = 100 000 Kč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 smtClean="0"/>
              <a:t>	Rodina Tomešova přeplatí bance 100 000 Kč.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695980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5373216"/>
            <a:ext cx="864096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4" indent="-342900"/>
            <a:r>
              <a:rPr lang="cs-CZ" sz="1400" i="1" dirty="0" smtClean="0">
                <a:solidFill>
                  <a:schemeClr val="tx1"/>
                </a:solidFill>
              </a:rPr>
              <a:t>Autorem materiálu a všech jeho částí, není-li uvedeno jinak, je Mgr. Monika Nováková.</a:t>
            </a:r>
            <a:endParaRPr lang="cs-CZ" sz="1400" i="1" dirty="0">
              <a:solidFill>
                <a:schemeClr val="tx1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4316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rgbClr val="00B0F0"/>
                </a:solidFill>
              </a:rPr>
              <a:t>POUŽITÉ ZDROJE 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32788954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84</TotalTime>
  <Words>325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Summer</vt:lpstr>
      <vt:lpstr>Snímek 1</vt:lpstr>
      <vt:lpstr>Snímek 2</vt:lpstr>
      <vt:lpstr>DRUHY NĚKTERÝCH PŮJČEK</vt:lpstr>
      <vt:lpstr>KDE SE DAJÍ PŮJČIT PENÍZE?</vt:lpstr>
      <vt:lpstr>CVIČENÍ Č. 1</vt:lpstr>
      <vt:lpstr>SPRÁVNÉ ŘEŠENÍ CVIČENÍ Č. 1</vt:lpstr>
      <vt:lpstr>CVIČENÍ Č. 1</vt:lpstr>
      <vt:lpstr>SPRÁVNÉ ŘEŠENÍ CVIČENÍ Č. 1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Lenovo</dc:creator>
  <cp:lastModifiedBy>Dum</cp:lastModifiedBy>
  <cp:revision>16</cp:revision>
  <dcterms:created xsi:type="dcterms:W3CDTF">2014-03-16T19:05:37Z</dcterms:created>
  <dcterms:modified xsi:type="dcterms:W3CDTF">2014-04-24T12:01:51Z</dcterms:modified>
</cp:coreProperties>
</file>