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EBF86-A1B3-41D3-B782-2CAA3D4C965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2EC4E4-5F65-40B6-8EEF-9CB81E4002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EBF86-A1B3-41D3-B782-2CAA3D4C965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EC4E4-5F65-40B6-8EEF-9CB81E400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EBF86-A1B3-41D3-B782-2CAA3D4C965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EC4E4-5F65-40B6-8EEF-9CB81E4002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EBF86-A1B3-41D3-B782-2CAA3D4C965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EC4E4-5F65-40B6-8EEF-9CB81E4002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EBF86-A1B3-41D3-B782-2CAA3D4C965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EC4E4-5F65-40B6-8EEF-9CB81E4002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EBF86-A1B3-41D3-B782-2CAA3D4C965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EC4E4-5F65-40B6-8EEF-9CB81E400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EBF86-A1B3-41D3-B782-2CAA3D4C965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EC4E4-5F65-40B6-8EEF-9CB81E400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EBF86-A1B3-41D3-B782-2CAA3D4C965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EC4E4-5F65-40B6-8EEF-9CB81E400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EBF86-A1B3-41D3-B782-2CAA3D4C965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EC4E4-5F65-40B6-8EEF-9CB81E400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EBF86-A1B3-41D3-B782-2CAA3D4C965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EC4E4-5F65-40B6-8EEF-9CB81E400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EBF86-A1B3-41D3-B782-2CAA3D4C965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EC4E4-5F65-40B6-8EEF-9CB81E400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49EBF86-A1B3-41D3-B782-2CAA3D4C9656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B2EC4E4-5F65-40B6-8EEF-9CB81E4002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661120144"/>
              </p:ext>
            </p:extLst>
          </p:nvPr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VY_62_FINANCNIGRAMOTNOST_15_01_spoření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domácnosti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Slovní úlohy se zaměřením</a:t>
                      </a:r>
                      <a:r>
                        <a:rPr kumimoji="0" lang="cs-CZ" sz="1400" kern="1200" baseline="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 na praxi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Duben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výkladu a k procvičení  praktické úlohy 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Spoření, domácnost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0340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3. a 4. snímek – spoření (výklad)</a:t>
            </a:r>
          </a:p>
          <a:p>
            <a:r>
              <a:rPr lang="cs-CZ" dirty="0" smtClean="0"/>
              <a:t>5. snímek – způsoby spoření (výklad)</a:t>
            </a:r>
          </a:p>
          <a:p>
            <a:r>
              <a:rPr lang="cs-CZ" dirty="0" smtClean="0"/>
              <a:t>6. snímek – otázka na zamyšlení</a:t>
            </a:r>
          </a:p>
          <a:p>
            <a:r>
              <a:rPr lang="cs-CZ" dirty="0" smtClean="0"/>
              <a:t>7. snímek – slovní úloha</a:t>
            </a:r>
          </a:p>
          <a:p>
            <a:r>
              <a:rPr lang="cs-CZ" dirty="0" smtClean="0"/>
              <a:t>8. snímek – řešení slovní úlohy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02011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CO JE SPOŘENÍ?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95117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</a:rPr>
              <a:t>Spoření je šetření.</a:t>
            </a:r>
          </a:p>
          <a:p>
            <a:endParaRPr lang="cs-CZ" dirty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Můžeme šetřit např. na dovolenou, na rekonstrukci bytu, na dárky, na nové věci, na elektroniku, na auto.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7" name="Picture 3" descr="C:\Users\Lenovo\AppData\Local\Microsoft\Windows\Temporary Internet Files\Content.IE5\ET2SXN2V\MP900405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17032"/>
            <a:ext cx="1878731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ovo\AppData\Local\Microsoft\Windows\Temporary Internet Files\Content.IE5\2MAO07B8\MP9004049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6306" y="3717032"/>
            <a:ext cx="3931637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12601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</a:rPr>
              <a:t>Někteří rodiče spoří dětem na účet, aby až vyrostou něco měly do začátku.</a:t>
            </a:r>
          </a:p>
          <a:p>
            <a:endParaRPr lang="cs-CZ" dirty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Většina lidí nenašetří za celý život např. ani na dovolenou, kvůli vysokým výdajům.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2050" name="Picture 2" descr="C:\Users\Lenovo\AppData\Local\Microsoft\Windows\Temporary Internet Files\Content.IE5\83LAG0XO\MP9004226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90569"/>
            <a:ext cx="1656184" cy="2475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4515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ZPŮSOBY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Spořit můžeme: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>
                <a:solidFill>
                  <a:schemeClr val="tx2"/>
                </a:solidFill>
              </a:rPr>
              <a:t>p</a:t>
            </a:r>
            <a:r>
              <a:rPr lang="cs-CZ" dirty="0" smtClean="0">
                <a:solidFill>
                  <a:schemeClr val="tx2"/>
                </a:solidFill>
              </a:rPr>
              <a:t>rostřednictvím účtu</a:t>
            </a:r>
          </a:p>
          <a:p>
            <a:pPr>
              <a:buFontTx/>
              <a:buChar char="-"/>
            </a:pPr>
            <a:r>
              <a:rPr lang="cs-CZ" dirty="0">
                <a:solidFill>
                  <a:schemeClr val="tx2"/>
                </a:solidFill>
              </a:rPr>
              <a:t>d</a:t>
            </a:r>
            <a:r>
              <a:rPr lang="cs-CZ" dirty="0" smtClean="0">
                <a:solidFill>
                  <a:schemeClr val="tx2"/>
                </a:solidFill>
              </a:rPr>
              <a:t>o kasičky</a:t>
            </a:r>
          </a:p>
          <a:p>
            <a:pPr>
              <a:buFontTx/>
              <a:buChar char="-"/>
            </a:pPr>
            <a:r>
              <a:rPr lang="cs-CZ" dirty="0">
                <a:solidFill>
                  <a:schemeClr val="tx2"/>
                </a:solidFill>
              </a:rPr>
              <a:t>u</a:t>
            </a:r>
            <a:r>
              <a:rPr lang="cs-CZ" dirty="0" smtClean="0">
                <a:solidFill>
                  <a:schemeClr val="tx2"/>
                </a:solidFill>
              </a:rPr>
              <a:t>kládat si peníze někam zvlášť</a:t>
            </a:r>
          </a:p>
          <a:p>
            <a:pPr>
              <a:buFontTx/>
              <a:buChar char="-"/>
            </a:pPr>
            <a:r>
              <a:rPr lang="cs-CZ" dirty="0">
                <a:solidFill>
                  <a:schemeClr val="tx2"/>
                </a:solidFill>
              </a:rPr>
              <a:t>i</a:t>
            </a:r>
            <a:r>
              <a:rPr lang="cs-CZ" dirty="0" smtClean="0">
                <a:solidFill>
                  <a:schemeClr val="tx2"/>
                </a:solidFill>
              </a:rPr>
              <a:t>nvestováním peněz</a:t>
            </a:r>
            <a:endParaRPr lang="cs-CZ" dirty="0">
              <a:solidFill>
                <a:schemeClr val="tx2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2889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600200"/>
          </a:xfrm>
        </p:spPr>
        <p:txBody>
          <a:bodyPr/>
          <a:lstStyle/>
          <a:p>
            <a:r>
              <a:rPr lang="cs-CZ" sz="4000" dirty="0" smtClean="0"/>
              <a:t>A NA CO BYSTE SI CHTĚLI NAŠETŘIT VY?</a:t>
            </a:r>
            <a:br>
              <a:rPr lang="cs-CZ" sz="4000" dirty="0" smtClean="0"/>
            </a:br>
            <a:r>
              <a:rPr lang="cs-CZ" sz="4000" dirty="0" smtClean="0"/>
              <a:t>Nakreslete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3074" name="Picture 2" descr="C:\Users\Lenovo\AppData\Local\Microsoft\Windows\Temporary Internet Files\Content.IE5\2MAO07B8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7" y="1988840"/>
            <a:ext cx="6985127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5376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Pavel si spoří do kasičky 5 Kč denně.</a:t>
            </a:r>
          </a:p>
          <a:p>
            <a:r>
              <a:rPr lang="cs-CZ" dirty="0" smtClean="0"/>
              <a:t>Jana si spoří do kasičky 20 Kč týdně.</a:t>
            </a:r>
          </a:p>
          <a:p>
            <a:r>
              <a:rPr lang="cs-CZ" dirty="0" smtClean="0"/>
              <a:t>Eliška si spoří do kasičky 150 Kč měsíčně.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Vypočítej</a:t>
            </a:r>
            <a:r>
              <a:rPr lang="cs-CZ" b="1" dirty="0" smtClean="0"/>
              <a:t>, kolik </a:t>
            </a:r>
            <a:r>
              <a:rPr lang="cs-CZ" b="1" dirty="0" smtClean="0"/>
              <a:t>korun si našetří měsíčně Pavel a Jana.</a:t>
            </a:r>
          </a:p>
          <a:p>
            <a:pPr marL="0" indent="0">
              <a:buNone/>
            </a:pPr>
            <a:r>
              <a:rPr lang="cs-CZ" b="1" dirty="0" smtClean="0"/>
              <a:t>Vypočítej, kolik korun si našetří Eliška za </a:t>
            </a:r>
            <a:r>
              <a:rPr lang="cs-CZ" b="1" dirty="0" smtClean="0"/>
              <a:t>rok.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3992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2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Pavel…… 5 Kč denně….(5.7=35 Kč týdně)</a:t>
            </a:r>
          </a:p>
          <a:p>
            <a:r>
              <a:rPr lang="cs-CZ" dirty="0" smtClean="0"/>
              <a:t>Jana…….20 Kč týdně</a:t>
            </a:r>
          </a:p>
          <a:p>
            <a:r>
              <a:rPr lang="cs-CZ" dirty="0" smtClean="0"/>
              <a:t>Pavel….. 35.4 =140 Kč</a:t>
            </a:r>
          </a:p>
          <a:p>
            <a:r>
              <a:rPr lang="cs-CZ" dirty="0" smtClean="0"/>
              <a:t>Jana……20 . 4 = 80 Kč</a:t>
            </a:r>
          </a:p>
          <a:p>
            <a:endParaRPr lang="cs-CZ" dirty="0"/>
          </a:p>
          <a:p>
            <a:r>
              <a:rPr lang="cs-CZ" dirty="0" smtClean="0"/>
              <a:t>Eliška…… 150 Kč měsíčně</a:t>
            </a:r>
          </a:p>
          <a:p>
            <a:r>
              <a:rPr lang="cs-CZ" dirty="0" smtClean="0"/>
              <a:t>Rok…… 12 měsíců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Výpočet: 150 . 12 = 1800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Pavel si našetří za měsíc 150 Kč, Jana 80 Kč.</a:t>
            </a:r>
          </a:p>
          <a:p>
            <a:pPr marL="0" indent="0">
              <a:buNone/>
            </a:pPr>
            <a:r>
              <a:rPr lang="cs-CZ" b="1" dirty="0" smtClean="0"/>
              <a:t>Eliška si našetří za rok 1800 Kč.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2784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7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www.office,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marL="342900" lvl="4" indent="-342900"/>
            <a:endParaRPr lang="cs-CZ" sz="1400" i="1" dirty="0" smtClean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>
              <a:solidFill>
                <a:schemeClr val="tx1"/>
              </a:solidFill>
            </a:endParaRPr>
          </a:p>
          <a:p>
            <a:pPr marL="342900" lvl="4" indent="-342900"/>
            <a:r>
              <a:rPr lang="cs-CZ" sz="1400" i="1" dirty="0" smtClean="0">
                <a:solidFill>
                  <a:schemeClr val="tx1"/>
                </a:solidFill>
              </a:rPr>
              <a:t>Autorem materiálu a všech jeho částí, není-li uvedeno jinak, je Mgr. Monika Nováková.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02729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52</TotalTime>
  <Words>358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Snímek 1</vt:lpstr>
      <vt:lpstr>Snímek 2</vt:lpstr>
      <vt:lpstr> CO JE SPOŘENÍ?</vt:lpstr>
      <vt:lpstr>SPOŘENÍ</vt:lpstr>
      <vt:lpstr>ZPŮSOBY SPOŘENÍ</vt:lpstr>
      <vt:lpstr>A NA CO BYSTE SI CHTĚLI NAŠETŘIT VY? Nakreslete</vt:lpstr>
      <vt:lpstr>Slovní úloha</vt:lpstr>
      <vt:lpstr>Řešení slovní úlohy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Dum</cp:lastModifiedBy>
  <cp:revision>16</cp:revision>
  <dcterms:created xsi:type="dcterms:W3CDTF">2014-03-16T18:23:03Z</dcterms:created>
  <dcterms:modified xsi:type="dcterms:W3CDTF">2014-04-24T11:59:52Z</dcterms:modified>
</cp:coreProperties>
</file>