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6418A-7C24-4545-A31A-C5C381D4717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8C02-AC50-4DEB-A801-5CEFD9030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6418A-7C24-4545-A31A-C5C381D4717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8C02-AC50-4DEB-A801-5CEFD9030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6418A-7C24-4545-A31A-C5C381D4717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8C02-AC50-4DEB-A801-5CEFD9030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6418A-7C24-4545-A31A-C5C381D4717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8C02-AC50-4DEB-A801-5CEFD9030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6418A-7C24-4545-A31A-C5C381D4717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8C02-AC50-4DEB-A801-5CEFD9030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6418A-7C24-4545-A31A-C5C381D4717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8C02-AC50-4DEB-A801-5CEFD9030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6418A-7C24-4545-A31A-C5C381D4717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8C02-AC50-4DEB-A801-5CEFD9030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6418A-7C24-4545-A31A-C5C381D4717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8C02-AC50-4DEB-A801-5CEFD9030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6418A-7C24-4545-A31A-C5C381D4717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8C02-AC50-4DEB-A801-5CEFD903060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6418A-7C24-4545-A31A-C5C381D4717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8C02-AC50-4DEB-A801-5CEFD9030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6418A-7C24-4545-A31A-C5C381D4717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8C02-AC50-4DEB-A801-5CEFD9030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396418A-7C24-4545-A31A-C5C381D4717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9E18C02-AC50-4DEB-A801-5CEFD9030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gi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ayu.cz/sites/czech/files/dock/Ceska_sporitelna.jpg" TargetMode="External"/><Relationship Id="rId3" Type="http://schemas.openxmlformats.org/officeDocument/2006/relationships/hyperlink" Target="http://www.csobpoj.cz/cs/Stranky/CSOB_Pojistovna.aspx" TargetMode="External"/><Relationship Id="rId7" Type="http://schemas.openxmlformats.org/officeDocument/2006/relationships/hyperlink" Target="http://www.tomfin.cz/images/raiffeisen-bank.jpg" TargetMode="External"/><Relationship Id="rId12" Type="http://schemas.openxmlformats.org/officeDocument/2006/relationships/image" Target="../media/image1.jpeg"/><Relationship Id="rId2" Type="http://schemas.openxmlformats.org/officeDocument/2006/relationships/hyperlink" Target="http://im.novinky.cz/015/200157-top_foto1-i3mr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ezidencerosa.cz/public/data/loga/UCBk%203D.JPG" TargetMode="External"/><Relationship Id="rId11" Type="http://schemas.openxmlformats.org/officeDocument/2006/relationships/hyperlink" Target="http://upload.wikimedia.org/wikipedia/commons/0/04/Banka_GE_Money_v_%C4%8Cesk%C3%A9_L%C3%ADp%C4%9B.jpg" TargetMode="External"/><Relationship Id="rId5" Type="http://schemas.openxmlformats.org/officeDocument/2006/relationships/hyperlink" Target="https://www.gemoney.cz/images/money/cz/body/ge-money-bank-modra-na-bilem.gif" TargetMode="External"/><Relationship Id="rId10" Type="http://schemas.openxmlformats.org/officeDocument/2006/relationships/hyperlink" Target="http://www.fio.cz/docs/web_pics/logo_fio_banka.jpg" TargetMode="External"/><Relationship Id="rId4" Type="http://schemas.openxmlformats.org/officeDocument/2006/relationships/hyperlink" Target="http://www.liberecky-kraj.cz/galerie/obrazky/imager.php?img=118810" TargetMode="External"/><Relationship Id="rId9" Type="http://schemas.openxmlformats.org/officeDocument/2006/relationships/hyperlink" Target="http://allpujcky.cz/wp-content/uploads/2013/01/postovni-sporitelna-logo-era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709214707"/>
              </p:ext>
            </p:extLst>
          </p:nvPr>
        </p:nvGraphicFramePr>
        <p:xfrm>
          <a:off x="468313" y="1844675"/>
          <a:ext cx="8229600" cy="474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VY_62_FINANCNIGRAMOTNOST_13_01_banka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bankomat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 a její aplikace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Čísla a početní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operace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Slovní úlohy</a:t>
                      </a:r>
                      <a:r>
                        <a:rPr kumimoji="0" lang="cs-CZ" sz="1400" kern="1200" baseline="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 se zaměřením na praxi</a:t>
                      </a:r>
                      <a:endParaRPr kumimoji="0" lang="cs-CZ" sz="1400" kern="1200" dirty="0">
                        <a:solidFill>
                          <a:srgbClr val="0070C0"/>
                        </a:solidFill>
                        <a:latin typeface="Franklin Gothic Medium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Březen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 je určený k výkladu a k procvičení  praktické úlohy 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Banka, bankomat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7817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3. snímek – banky v České Lípě (výčet)</a:t>
            </a:r>
          </a:p>
          <a:p>
            <a:r>
              <a:rPr lang="cs-CZ" dirty="0" smtClean="0"/>
              <a:t>4. snímek – loga  bank (názor)</a:t>
            </a:r>
          </a:p>
          <a:p>
            <a:r>
              <a:rPr lang="cs-CZ" dirty="0" smtClean="0"/>
              <a:t>5. snímek – cvičení č. 1</a:t>
            </a:r>
          </a:p>
          <a:p>
            <a:r>
              <a:rPr lang="cs-CZ" dirty="0" smtClean="0"/>
              <a:t>6. snímek – cvičení č. 2</a:t>
            </a:r>
          </a:p>
          <a:p>
            <a:r>
              <a:rPr lang="cs-CZ" dirty="0" smtClean="0"/>
              <a:t>7. snímek -  cvičení č. 3</a:t>
            </a:r>
          </a:p>
          <a:p>
            <a:r>
              <a:rPr lang="cs-CZ" dirty="0" smtClean="0"/>
              <a:t>8. snímek -  správné řešení cvičení č. 3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10669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87577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BANKY V ČESKÉ LÍPĚ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717983"/>
          </a:xfrm>
        </p:spPr>
        <p:txBody>
          <a:bodyPr anchor="t"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Česká spořitelna</a:t>
            </a:r>
          </a:p>
          <a:p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Komerční banka</a:t>
            </a:r>
          </a:p>
          <a:p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GE Money Bank</a:t>
            </a:r>
          </a:p>
          <a:p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ČSOB</a:t>
            </a:r>
          </a:p>
          <a:p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Fio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banka</a:t>
            </a:r>
          </a:p>
          <a:p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Era - Poštovní spořitelna</a:t>
            </a:r>
          </a:p>
          <a:p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Raiffeisenbank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UniCredit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bank 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5678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LOGA BANK V ČESKÉ LÍPĚ</a:t>
            </a:r>
            <a:endParaRPr lang="cs-CZ" dirty="0"/>
          </a:p>
        </p:txBody>
      </p:sp>
      <p:pic>
        <p:nvPicPr>
          <p:cNvPr id="1026" name="Picture 2" descr="http://im.novinky.cz/015/200157-top_foto1-i3mr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81164"/>
            <a:ext cx="3024336" cy="1703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liberecky-kraj.cz/galerie/obrazky/imager.php?img=1188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55320"/>
            <a:ext cx="2194315" cy="1555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rezidencerosa.cz/public/data/loga/UCBk%203D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6938" y="3717032"/>
            <a:ext cx="2982559" cy="842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s://www.gemoney.cz/images/money/cz/body/ge-money-bank-modra-na-bilem.gi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70869"/>
            <a:ext cx="409575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tomfin.cz/images/raiffeisen-bank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118447"/>
            <a:ext cx="2614151" cy="879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payu.cz/sites/czech/files/dock/Ceska_sporitelna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504" y="5013176"/>
            <a:ext cx="2811935" cy="121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allpujcky.cz/wp-content/uploads/2013/01/postovni-sporitelna-logo-era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50896" y="5088848"/>
            <a:ext cx="1857375" cy="112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www.fio.cz/docs/web_pics/logo_fio_banka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353200"/>
            <a:ext cx="3217540" cy="595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40233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r>
              <a:rPr lang="cs-CZ" dirty="0" smtClean="0"/>
              <a:t>Přiřaďte názvy k logům bank.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 descr="http://im.novinky.cz/015/200157-top_foto1-i3mr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843235"/>
            <a:ext cx="2448272" cy="1379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https://www.gemoney.cz/images/money/cz/body/ge-money-bank-modra-na-bilem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811511"/>
            <a:ext cx="3807718" cy="885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http://allpujcky.cz/wp-content/uploads/2013/01/postovni-sporitelna-logo-era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78874" y="3254269"/>
            <a:ext cx="1857375" cy="112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588224" y="6002413"/>
            <a:ext cx="2855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ČSOB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322" y="5966079"/>
            <a:ext cx="40640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ERA – POŠTOVNÍ SPOŘITELNA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5966079"/>
            <a:ext cx="3297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GE – MONEY BANK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33543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22222E-6 L 0.19132 -0.2284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66" y="-11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22222E-6 L 0.20469 -0.3229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26" y="-16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33333E-6 L -0.67587 -0.2550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802" y="-12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r>
              <a:rPr lang="cs-CZ" dirty="0" smtClean="0"/>
              <a:t>Banka GE Money Bank se nachází na náměstí T. G. Masaryka. Jakou nejkratší cestou se od školy dostanete k bance?</a:t>
            </a:r>
            <a:endParaRPr lang="cs-CZ" dirty="0"/>
          </a:p>
        </p:txBody>
      </p:sp>
      <p:pic>
        <p:nvPicPr>
          <p:cNvPr id="2050" name="Picture 2" descr="http://upload.wikimedia.org/wikipedia/commons/0/04/Banka_GE_Money_v_%C4%8Cesk%C3%A9_L%C3%ADp%C4%9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284984"/>
            <a:ext cx="5950695" cy="3347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00330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České Lípě je celkem 15 bankomatů. </a:t>
            </a:r>
          </a:p>
          <a:p>
            <a:r>
              <a:rPr lang="cs-CZ" b="1" dirty="0" smtClean="0"/>
              <a:t>Vypočítej, kolik korun budu mít, když z každého bankomatu vyberu 600 Kč?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941124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Správná odpověď cvičení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15 bankomatů</a:t>
            </a:r>
          </a:p>
          <a:p>
            <a:r>
              <a:rPr lang="cs-CZ" dirty="0" smtClean="0"/>
              <a:t>1 bankomat……600 Kč</a:t>
            </a:r>
          </a:p>
          <a:p>
            <a:r>
              <a:rPr lang="cs-CZ" dirty="0" smtClean="0"/>
              <a:t>Výpočet:</a:t>
            </a:r>
          </a:p>
          <a:p>
            <a:endParaRPr lang="cs-CZ" dirty="0"/>
          </a:p>
          <a:p>
            <a:r>
              <a:rPr lang="cs-CZ" dirty="0" smtClean="0"/>
              <a:t>15 . 600 = 9000 Kč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Pokud z každého bankomatu vyberu 600 korun, budu mít celkem 9000 Kč.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675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>
            <a:normAutofit fontScale="85000" lnSpcReduction="20000"/>
          </a:bodyPr>
          <a:lstStyle/>
          <a:p>
            <a:endParaRPr lang="cs-CZ" u="sng" dirty="0" smtClean="0">
              <a:hlinkClick r:id="rId2"/>
            </a:endParaRPr>
          </a:p>
          <a:p>
            <a:r>
              <a:rPr lang="cs-CZ" u="sng" dirty="0" smtClean="0">
                <a:hlinkClick r:id="rId3"/>
              </a:rPr>
              <a:t>http://</a:t>
            </a:r>
            <a:r>
              <a:rPr lang="cs-CZ" u="sng" dirty="0" smtClean="0">
                <a:hlinkClick r:id="rId3"/>
              </a:rPr>
              <a:t>www.</a:t>
            </a:r>
            <a:r>
              <a:rPr lang="cs-CZ" u="sng" dirty="0" err="1" smtClean="0">
                <a:hlinkClick r:id="rId3"/>
              </a:rPr>
              <a:t>csobpoj.cz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cs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Stranky</a:t>
            </a:r>
            <a:r>
              <a:rPr lang="cs-CZ" u="sng" dirty="0" smtClean="0">
                <a:hlinkClick r:id="rId3"/>
              </a:rPr>
              <a:t>/CSOB_</a:t>
            </a:r>
            <a:r>
              <a:rPr lang="cs-CZ" u="sng" dirty="0" err="1" smtClean="0">
                <a:hlinkClick r:id="rId3"/>
              </a:rPr>
              <a:t>Pojistovna.aspx</a:t>
            </a:r>
            <a:endParaRPr lang="cs-CZ" u="sng" dirty="0" smtClean="0"/>
          </a:p>
          <a:p>
            <a:r>
              <a:rPr lang="cs-CZ" u="sng" dirty="0" smtClean="0">
                <a:hlinkClick r:id="rId4"/>
              </a:rPr>
              <a:t>http</a:t>
            </a:r>
            <a:r>
              <a:rPr lang="cs-CZ" u="sng" dirty="0">
                <a:hlinkClick r:id="rId4"/>
              </a:rPr>
              <a:t>://www.liberecky-kraj.cz/galerie/obrazky/imager.php?img=118810</a:t>
            </a:r>
            <a:endParaRPr lang="cs-CZ" dirty="0"/>
          </a:p>
          <a:p>
            <a:r>
              <a:rPr lang="cs-CZ" u="sng" dirty="0">
                <a:hlinkClick r:id="rId5"/>
              </a:rPr>
              <a:t>https://www.gemoney.cz/images/money/cz/body/ge-money-bank-modra-na-bilem.gif</a:t>
            </a:r>
            <a:endParaRPr lang="cs-CZ" dirty="0"/>
          </a:p>
          <a:p>
            <a:r>
              <a:rPr lang="cs-CZ" u="sng" dirty="0">
                <a:hlinkClick r:id="rId6"/>
              </a:rPr>
              <a:t>http://www.rezidencerosa.cz/public/data/loga/UCBk%203D.JPG</a:t>
            </a:r>
            <a:endParaRPr lang="cs-CZ" dirty="0"/>
          </a:p>
          <a:p>
            <a:r>
              <a:rPr lang="cs-CZ" u="sng" dirty="0">
                <a:hlinkClick r:id="rId7"/>
              </a:rPr>
              <a:t>http://www.tomfin.cz/images/raiffeisen-bank.jpg</a:t>
            </a:r>
            <a:endParaRPr lang="cs-CZ" dirty="0"/>
          </a:p>
          <a:p>
            <a:r>
              <a:rPr lang="cs-CZ" u="sng" dirty="0">
                <a:hlinkClick r:id="rId8"/>
              </a:rPr>
              <a:t>http://www.payu.cz/sites/czech/files/dock/Ceska_sporitelna.jpg</a:t>
            </a:r>
            <a:endParaRPr lang="cs-CZ" dirty="0"/>
          </a:p>
          <a:p>
            <a:r>
              <a:rPr lang="cs-CZ" u="sng" dirty="0">
                <a:hlinkClick r:id="rId9"/>
              </a:rPr>
              <a:t>http://allpujcky.cz/wp-content/uploads/2013/01/postovni-sporitelna-logo-era.png</a:t>
            </a:r>
            <a:endParaRPr lang="cs-CZ" dirty="0"/>
          </a:p>
          <a:p>
            <a:r>
              <a:rPr lang="cs-CZ" u="sng" dirty="0">
                <a:hlinkClick r:id="rId10"/>
              </a:rPr>
              <a:t>http://www.fio.cz/docs/web_pics/logo_fio_banka.jpg</a:t>
            </a:r>
            <a:endParaRPr lang="cs-CZ" dirty="0"/>
          </a:p>
          <a:p>
            <a:r>
              <a:rPr lang="cs-CZ" u="sng" dirty="0">
                <a:hlinkClick r:id="rId11"/>
              </a:rPr>
              <a:t>http://upload.wikimedia.org/wikipedia/commons/0/04/Banka_GE_Money_v_%C4%8Cesk%C3%A9_L%C3%ADp%C4%9B.jpg</a:t>
            </a:r>
            <a:endParaRPr lang="cs-CZ" dirty="0"/>
          </a:p>
          <a:p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-9872" y="5877272"/>
            <a:ext cx="91440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4" indent="-342900"/>
            <a:r>
              <a:rPr lang="cs-CZ" sz="1600" i="1" dirty="0" smtClean="0">
                <a:solidFill>
                  <a:schemeClr val="tx1"/>
                </a:solidFill>
              </a:rPr>
              <a:t>Autorem materiálu a všech jeho částí, není-li uvedeno jinak, je Mgr. Monika Nováková.</a:t>
            </a:r>
            <a:endParaRPr lang="cs-CZ" sz="1600" i="1" dirty="0">
              <a:solidFill>
                <a:schemeClr val="tx1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359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5786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58</TotalTime>
  <Words>327</Words>
  <Application>Microsoft Office PowerPoint</Application>
  <PresentationFormat>Předvádění na obrazovce (4:3)</PresentationFormat>
  <Paragraphs>83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Snímek 1</vt:lpstr>
      <vt:lpstr>Snímek 2</vt:lpstr>
      <vt:lpstr>BANKY V ČESKÉ LÍPĚ</vt:lpstr>
      <vt:lpstr>LOGA BANK V ČESKÉ LÍPĚ</vt:lpstr>
      <vt:lpstr>CVIČENÍ Č. 1</vt:lpstr>
      <vt:lpstr>CVIČENÍ Č. 2</vt:lpstr>
      <vt:lpstr>Cvičení č. 3</vt:lpstr>
      <vt:lpstr>Správná odpověď cvičení č. 3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Lenovo</dc:creator>
  <cp:lastModifiedBy>Dum</cp:lastModifiedBy>
  <cp:revision>14</cp:revision>
  <dcterms:created xsi:type="dcterms:W3CDTF">2014-03-16T19:54:57Z</dcterms:created>
  <dcterms:modified xsi:type="dcterms:W3CDTF">2014-04-24T11:54:28Z</dcterms:modified>
</cp:coreProperties>
</file>