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4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36CA45C-15F5-4E0C-ABE0-362E448B11CC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4748B99-FF88-4011-AE16-11E8132B11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159349289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VY_62_FINANCNIGRAMOTNOST_06_01_nákup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Početní operace s přirozenými a celými čísly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Nákup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3316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nákup (jednoduchý výklad)</a:t>
            </a:r>
          </a:p>
          <a:p>
            <a:r>
              <a:rPr lang="cs-CZ" dirty="0" smtClean="0"/>
              <a:t>4. snímek – kde nakoupíš věci? (úloha, názor)</a:t>
            </a:r>
          </a:p>
          <a:p>
            <a:r>
              <a:rPr lang="cs-CZ" dirty="0" smtClean="0"/>
              <a:t>5. snímek – cvičení č. 1(doplňování vět)</a:t>
            </a:r>
          </a:p>
          <a:p>
            <a:r>
              <a:rPr lang="cs-CZ" dirty="0" smtClean="0"/>
              <a:t>6. snímek – cvičení č. 2 (správné řešení)</a:t>
            </a:r>
          </a:p>
          <a:p>
            <a:r>
              <a:rPr lang="cs-CZ" dirty="0" smtClean="0"/>
              <a:t>7. snímek -  slovní úloha</a:t>
            </a:r>
          </a:p>
          <a:p>
            <a:r>
              <a:rPr lang="cs-CZ" dirty="0" smtClean="0"/>
              <a:t>8. snímek -  výpočet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061780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Nákup znamená, že si za peníze jdeme např. do obchodu koupit nějaké zboží.</a:t>
            </a:r>
          </a:p>
          <a:p>
            <a:endParaRPr lang="cs-CZ" dirty="0"/>
          </a:p>
          <a:p>
            <a:r>
              <a:rPr lang="cs-CZ" dirty="0" smtClean="0"/>
              <a:t>K nákupu potřebujeme peníze, nákupní seznam a obchody.</a:t>
            </a:r>
            <a:endParaRPr lang="cs-CZ" dirty="0"/>
          </a:p>
        </p:txBody>
      </p:sp>
      <p:pic>
        <p:nvPicPr>
          <p:cNvPr id="1026" name="Picture 2" descr="C:\Users\Lenovo\AppData\Local\Microsoft\Windows\Temporary Internet Files\Content.IE5\ET2SXN2V\MC900089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05064"/>
            <a:ext cx="3482429" cy="26867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4710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dirty="0" smtClean="0"/>
              <a:t>KDE NAKOUPÍŠ TYTO VĚCI?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431" y="50851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SALÁM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7332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526985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ZUBNÍ PASTA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1025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PRACÍ PRÁŠEK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4545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GRANULE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61025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PAMLSKY PRO PSY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44108" y="5454516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CHLÉB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61025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ROHLÍKY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61025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KOBLIHY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51520" y="1844824"/>
            <a:ext cx="2952328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DROGERIE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904" y="1844824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POTRAVINY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06646" y="1844824"/>
            <a:ext cx="2457841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PEKÁRNA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6660232" y="4189730"/>
            <a:ext cx="223224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ZVERIMEX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8577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6296E-6 L 0.3691 -0.289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55" y="-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0.30712 -0.3131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-1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0.65365 -0.4585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74" y="-2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7 L -0.13785 -0.3372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92" y="-1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19687 -0.4062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0.31111 -0.0178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-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.02014 L 0.18906 -0.0386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L 0.08663 -0.4062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11233 -0.2592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08" y="-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Do jakého obchodu chodíš nakupovat nejraději ty? Jaké zboží tam nabízejí?</a:t>
            </a:r>
            <a:br>
              <a:rPr lang="cs-CZ" dirty="0" smtClean="0"/>
            </a:br>
            <a:r>
              <a:rPr lang="cs-CZ" dirty="0" smtClean="0"/>
              <a:t>……………………………………………………………….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Věcem, které si kupujeme v obchodě, říkáme …………. (</a:t>
            </a:r>
            <a:r>
              <a:rPr lang="cs-CZ" dirty="0" err="1" smtClean="0"/>
              <a:t>ožbíz</a:t>
            </a:r>
            <a:r>
              <a:rPr lang="cs-CZ" dirty="0" smtClean="0"/>
              <a:t>). Lidé, kteří nás v obchodě obsluhují, jsou ……………… (</a:t>
            </a:r>
            <a:r>
              <a:rPr lang="cs-CZ" dirty="0" err="1" smtClean="0"/>
              <a:t>čodiparav</a:t>
            </a:r>
            <a:r>
              <a:rPr lang="cs-CZ" dirty="0" smtClean="0"/>
              <a:t>) nebo …………… (</a:t>
            </a:r>
            <a:r>
              <a:rPr lang="cs-CZ" dirty="0" err="1" smtClean="0"/>
              <a:t>pvaodyračk</a:t>
            </a:r>
            <a:r>
              <a:rPr lang="cs-CZ" dirty="0" smtClean="0"/>
              <a:t>).</a:t>
            </a:r>
          </a:p>
        </p:txBody>
      </p:sp>
    </p:spTree>
    <p:extLst>
      <p:ext uri="{BB962C8B-B14F-4D97-AF65-F5344CB8AC3E}">
        <p14:creationId xmlns="" xmlns:p14="http://schemas.microsoft.com/office/powerpoint/2010/main" val="31482704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CO V OBCHODĚ S POTRAVINAMI NEKOUPÍTE?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6335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Lenovo\AppData\Local\Microsoft\Windows\Temporary Internet Files\Content.IE5\2MAO07B8\MC900413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25300"/>
            <a:ext cx="2114201" cy="1024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ovo\AppData\Local\Microsoft\Windows\Temporary Internet Files\Content.IE5\2MAO07B8\MC90044039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1979166" cy="19791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ovo\AppData\Local\Microsoft\Windows\Temporary Internet Files\Content.IE5\61HBCXUH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37041"/>
            <a:ext cx="2001515" cy="20015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ovo\AppData\Local\Microsoft\Windows\Temporary Internet Files\Content.IE5\ET2SXN2V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79" y="3869033"/>
            <a:ext cx="2001490" cy="20014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ovo\AppData\Local\Microsoft\Windows\Temporary Internet Files\Content.IE5\83LAG0XO\MC9004104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03135"/>
            <a:ext cx="1875769" cy="21468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ovo\AppData\Local\Microsoft\Windows\Temporary Internet Files\Content.IE5\ET2SXN2V\MP9004304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797" y="4003443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461530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Maminka šla nakoupit. V obchodě koupila 10 housek (2Kč), 4 koblihy (9Kč), 2 mléka (17Kč), 1kg rajčat (25Kč) a 4 okurky (10Kč).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Kolik maminka zaplatila za celý nákup?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Kolik korun mamince zbylo, pokud měla v peněžence 500 korun?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550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Nákup:  10 housek </a:t>
            </a:r>
            <a:r>
              <a:rPr lang="cs-CZ" dirty="0" smtClean="0"/>
              <a:t>…… 10 . (2Kč) = 20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4 koblihy……. 4 . (9Kč) = 36 Kč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2 mléka………2 . (17Kč) = 34 Kč</a:t>
            </a:r>
          </a:p>
          <a:p>
            <a:pPr marL="0" indent="0">
              <a:buNone/>
            </a:pPr>
            <a:r>
              <a:rPr lang="cs-CZ" dirty="0" smtClean="0"/>
              <a:t> 	         1kg rajčat…….25 Kč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4 okurky………4 . (10Kč) = 40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CELKEM: 20+36+34+25+40 = 155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5</a:t>
            </a:r>
            <a:r>
              <a:rPr lang="cs-CZ" dirty="0" smtClean="0"/>
              <a:t>00 – 155 = 345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Maminka zaplatí za nákup 155 korun. Zbyde jí ještě 345 korun.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8924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PowerPoint_vložení_klipart_salám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PowerPoint_vložení_klipart_loď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PowerPoint_vložení_klipart_sýr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PowerPoint_vložení_klipart_auto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PowerPoint_vložení_klipart_pečivo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PowerPoint_vložení_klipart_ovoce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Microsoft </a:t>
            </a:r>
            <a:r>
              <a:rPr lang="cs-CZ" dirty="0" err="1" smtClean="0"/>
              <a:t>PowerPoint_vložení_klipart_obchod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sz="2000" i="1" dirty="0">
              <a:solidFill>
                <a:schemeClr val="tx1"/>
              </a:solidFill>
            </a:endParaRPr>
          </a:p>
          <a:p>
            <a:r>
              <a:rPr lang="cs-CZ" sz="2000" i="1" dirty="0" smtClean="0">
                <a:solidFill>
                  <a:schemeClr val="tx1"/>
                </a:solidFill>
              </a:rPr>
              <a:t>Autorem </a:t>
            </a:r>
            <a:r>
              <a:rPr lang="cs-CZ" sz="2000" i="1" dirty="0">
                <a:solidFill>
                  <a:schemeClr val="tx1"/>
                </a:solidFill>
              </a:rPr>
              <a:t>materiálu a všech jeho částí, není-li uvedeno jinak, je Mgr. Monika </a:t>
            </a:r>
            <a:r>
              <a:rPr lang="cs-CZ" sz="2000" i="1" dirty="0" smtClean="0">
                <a:solidFill>
                  <a:schemeClr val="tx1"/>
                </a:solidFill>
              </a:rPr>
              <a:t>Nováková.</a:t>
            </a:r>
            <a:endParaRPr lang="cs-CZ" sz="2000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2419566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330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NÁKUP</vt:lpstr>
      <vt:lpstr>KDE NAKOUPÍŠ TYTO VĚCI?</vt:lpstr>
      <vt:lpstr>CVIČENÍ Č. 1</vt:lpstr>
      <vt:lpstr>CO V OBCHODĚ S POTRAVINAMI NEKOUPÍTE?</vt:lpstr>
      <vt:lpstr>Vypočítej</vt:lpstr>
      <vt:lpstr>Správné řešení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Učitel</cp:lastModifiedBy>
  <cp:revision>12</cp:revision>
  <dcterms:created xsi:type="dcterms:W3CDTF">2014-03-16T20:47:46Z</dcterms:created>
  <dcterms:modified xsi:type="dcterms:W3CDTF">2014-04-24T09:45:19Z</dcterms:modified>
</cp:coreProperties>
</file>