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4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EA9E0BC-283B-4DCF-B4C5-10AAF6F1F683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027F4DE-5EC0-4754-B6F9-F5207AAB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57625342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VY_62_FINANCNIGRAMOTNOST_04_01_podnikání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Přirozená a celá čísla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Říjen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Podnikání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4670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1. snímek – podnikání  (výklad)</a:t>
            </a:r>
          </a:p>
          <a:p>
            <a:r>
              <a:rPr lang="cs-CZ" dirty="0" smtClean="0"/>
              <a:t>2. snímek – co obnáší podnikání (výklad)</a:t>
            </a:r>
          </a:p>
          <a:p>
            <a:r>
              <a:rPr lang="cs-CZ" dirty="0" smtClean="0"/>
              <a:t>3. snímek – cvičení č. 1(doplňování vět)</a:t>
            </a:r>
          </a:p>
          <a:p>
            <a:r>
              <a:rPr lang="cs-CZ" dirty="0" smtClean="0"/>
              <a:t>4. snímek – správné řešení cvičení č. 1</a:t>
            </a:r>
          </a:p>
          <a:p>
            <a:r>
              <a:rPr lang="cs-CZ" dirty="0" smtClean="0"/>
              <a:t>5. snímek – slovní úloha</a:t>
            </a:r>
          </a:p>
          <a:p>
            <a:r>
              <a:rPr lang="cs-CZ" dirty="0" smtClean="0"/>
              <a:t>6. snímek – výpočet slovní úlohy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710168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PODNIKÁNÍ?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Maminka je manikérka, </a:t>
            </a:r>
            <a:r>
              <a:rPr lang="cs-CZ" b="1" dirty="0" smtClean="0"/>
              <a:t>majitelka</a:t>
            </a:r>
            <a:r>
              <a:rPr lang="cs-CZ" dirty="0" smtClean="0"/>
              <a:t> nehtového studia. To znamená, že salón </a:t>
            </a:r>
            <a:r>
              <a:rPr lang="cs-CZ" b="1" dirty="0" smtClean="0"/>
              <a:t>vlastní</a:t>
            </a:r>
            <a:r>
              <a:rPr lang="cs-CZ" dirty="0" smtClean="0"/>
              <a:t>. Musí se o něj náležitě starat. Maminka je </a:t>
            </a:r>
            <a:r>
              <a:rPr lang="cs-CZ" b="1" dirty="0" smtClean="0"/>
              <a:t>podnikatelka</a:t>
            </a:r>
            <a:r>
              <a:rPr lang="cs-CZ" dirty="0" smtClean="0"/>
              <a:t>. Nemá žádného nadřízeného nebo ředitele jako tatínek. O tom, co bude dělat si rozhoduje sama. To ovšem obnáší více starostí. Říká, že je důležité umět </a:t>
            </a:r>
            <a:r>
              <a:rPr lang="cs-CZ" b="1" dirty="0" smtClean="0"/>
              <a:t>zákaznice</a:t>
            </a:r>
            <a:r>
              <a:rPr lang="cs-CZ" dirty="0" smtClean="0"/>
              <a:t> zaujmout a udělat jim vždy krásné nehty, aby byli spokojeni. Potom se k ní rádi vrací.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295875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CO PODNIKÁNÍ OBNÁŠÍ?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/>
              <a:t>Peníze, které od nich dostane za krásné nehty jsou </a:t>
            </a:r>
            <a:r>
              <a:rPr lang="cs-CZ" b="1" dirty="0" smtClean="0"/>
              <a:t>tržby</a:t>
            </a:r>
            <a:r>
              <a:rPr lang="cs-CZ" dirty="0" smtClean="0"/>
              <a:t>. Z nich nakoupí laky, nehtové gely, pilníky, brusky a potřebné vybavení. Nesmí také zapomenout zaplatit </a:t>
            </a:r>
            <a:r>
              <a:rPr lang="cs-CZ" b="1" dirty="0" smtClean="0"/>
              <a:t>náklady</a:t>
            </a:r>
            <a:r>
              <a:rPr lang="cs-CZ" dirty="0" smtClean="0"/>
              <a:t> na provoz salonu – elektřinu, vodu a jiné. To všechno jsou pro maminku </a:t>
            </a:r>
            <a:r>
              <a:rPr lang="cs-CZ" b="1" dirty="0" smtClean="0"/>
              <a:t>výdaje</a:t>
            </a:r>
            <a:r>
              <a:rPr lang="cs-CZ" dirty="0" smtClean="0"/>
              <a:t>. To co jí zůstane, když vše zaplatí je </a:t>
            </a:r>
            <a:r>
              <a:rPr lang="cs-CZ" b="1" dirty="0" smtClean="0"/>
              <a:t>zisk</a:t>
            </a:r>
            <a:r>
              <a:rPr lang="cs-CZ" dirty="0" smtClean="0"/>
              <a:t>. Kdyby mamince chodilo málo lidí a nebo by neměla na zaplacení všeho tak by měla </a:t>
            </a:r>
            <a:r>
              <a:rPr lang="cs-CZ" b="1" dirty="0" smtClean="0"/>
              <a:t>ztrátu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227269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Má maminka nějakého nadřízeného?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2. Jaké má maminka náklady na provoz?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Co jsou maminčiny příjmy?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Lenovo\AppData\Local\Microsoft\Windows\Temporary Internet Files\Content.IE5\2MAO07B8\MC900388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852936"/>
            <a:ext cx="1773237" cy="190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7993301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23528"/>
          </a:xfrm>
        </p:spPr>
        <p:txBody>
          <a:bodyPr/>
          <a:lstStyle/>
          <a:p>
            <a:r>
              <a:rPr lang="cs-CZ" sz="4000" dirty="0" smtClean="0"/>
              <a:t>SPRÁVNE ŘEŠENÍ CVIČENÍ Č. 1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1. Má maminka nějakého nadřízeného?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Nemá.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2. Jaké má maminka náklady na provoz?</a:t>
            </a:r>
            <a:br>
              <a:rPr lang="cs-CZ" dirty="0" smtClean="0"/>
            </a:br>
            <a:r>
              <a:rPr lang="cs-CZ" dirty="0" smtClean="0"/>
              <a:t>         Elektřina, voda, laky, nehtové gely 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3. Co jsou maminčiny příjmy?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Peníze za dobře odvedenou práci.</a:t>
            </a:r>
          </a:p>
        </p:txBody>
      </p:sp>
      <p:pic>
        <p:nvPicPr>
          <p:cNvPr id="1026" name="Picture 2" descr="C:\Users\Lenovo\AppData\Local\Microsoft\Windows\Temporary Internet Files\Content.IE5\2MAO07B8\MC900250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98129"/>
            <a:ext cx="2530475" cy="25384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868051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Podnikatel z Liberce má roční příjmy 850 000 Kč.</a:t>
            </a:r>
          </a:p>
          <a:p>
            <a:r>
              <a:rPr lang="cs-CZ" dirty="0" smtClean="0"/>
              <a:t>Podnikatel z Prahy má příjmy 1 000 000 Kč.</a:t>
            </a:r>
          </a:p>
          <a:p>
            <a:r>
              <a:rPr lang="cs-CZ" dirty="0" smtClean="0"/>
              <a:t>Podnikatel z České Lípy má příjmy  750 000 Kč.</a:t>
            </a:r>
          </a:p>
          <a:p>
            <a:r>
              <a:rPr lang="cs-CZ" dirty="0" smtClean="0"/>
              <a:t>Podnikatel z Brna má příjmy 955 000 Kč.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Otázky:</a:t>
            </a:r>
          </a:p>
          <a:p>
            <a:pPr marL="457200" indent="-457200">
              <a:buAutoNum type="arabicPeriod"/>
            </a:pPr>
            <a:r>
              <a:rPr lang="cs-CZ" b="1" dirty="0" smtClean="0"/>
              <a:t>Který podnikatel má nejvyšší příjmy?</a:t>
            </a:r>
          </a:p>
          <a:p>
            <a:pPr marL="457200" indent="-457200">
              <a:buAutoNum type="arabicPeriod"/>
            </a:pPr>
            <a:r>
              <a:rPr lang="cs-CZ" b="1" dirty="0" smtClean="0"/>
              <a:t>Který podnikatel má nejnižší příjmy?</a:t>
            </a:r>
          </a:p>
          <a:p>
            <a:pPr marL="457200" indent="-457200">
              <a:buAutoNum type="arabicPeriod"/>
            </a:pPr>
            <a:r>
              <a:rPr lang="cs-CZ" b="1" dirty="0" smtClean="0"/>
              <a:t>O kolik korun má podnikatel z Prahy vyšší příjem než podnikatel z České Lípy?</a:t>
            </a:r>
          </a:p>
          <a:p>
            <a:pPr marL="457200" indent="-457200">
              <a:buAutoNum type="arabicPeriod"/>
            </a:pPr>
            <a:r>
              <a:rPr lang="cs-CZ" b="1" dirty="0" smtClean="0"/>
              <a:t>O kolik korun má nižší příjem podnikatel z České Lípy než podnikatel z Liberce?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516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Nejvyšší příjmy má podnikatel z Prahy.</a:t>
            </a:r>
          </a:p>
          <a:p>
            <a:r>
              <a:rPr lang="cs-CZ" dirty="0" smtClean="0"/>
              <a:t>2. Nejnižší příjmy má podnikatel z České Lípy.</a:t>
            </a:r>
          </a:p>
          <a:p>
            <a:r>
              <a:rPr lang="cs-CZ" dirty="0" smtClean="0"/>
              <a:t>3.  Podnikatel z Prahy má o 250 000 Kč vyšší příjmy než podnikatel z České Lípy (1 000 000 – 750 000 = 250 000)</a:t>
            </a:r>
          </a:p>
          <a:p>
            <a:r>
              <a:rPr lang="cs-CZ" dirty="0" smtClean="0"/>
              <a:t>4. Podnikatel z České Lípy má o 100 000 Kč nižší příjmy než podnikatel z Liberce.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8901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mtClean="0"/>
          </a:p>
          <a:p>
            <a:r>
              <a:rPr lang="cs-CZ" smtClean="0"/>
              <a:t>Microsoft </a:t>
            </a:r>
            <a:r>
              <a:rPr lang="cs-CZ" dirty="0" err="1" smtClean="0"/>
              <a:t>PowerPoint_vložení_klipart_nehty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Microsoft </a:t>
            </a:r>
            <a:r>
              <a:rPr lang="cs-CZ" dirty="0" err="1" smtClean="0"/>
              <a:t>PowerPoint_vložení_klipart_lak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lvl="4" indent="-342900"/>
            <a:endParaRPr lang="cs-CZ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i="1" dirty="0">
              <a:solidFill>
                <a:schemeClr val="tx1"/>
              </a:solidFill>
            </a:endParaRPr>
          </a:p>
          <a:p>
            <a:pPr marL="342900" lvl="4" indent="-342900"/>
            <a:endParaRPr lang="cs-CZ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i="1" dirty="0">
              <a:solidFill>
                <a:schemeClr val="tx1"/>
              </a:solidFill>
            </a:endParaRPr>
          </a:p>
          <a:p>
            <a:pPr marL="342900" lvl="4" indent="-342900"/>
            <a:r>
              <a:rPr lang="cs-CZ" sz="1400" i="1" dirty="0" smtClean="0">
                <a:solidFill>
                  <a:schemeClr val="tx1"/>
                </a:solidFill>
              </a:rPr>
              <a:t>Autorem </a:t>
            </a:r>
            <a:r>
              <a:rPr lang="cs-CZ" sz="1400" i="1" dirty="0">
                <a:solidFill>
                  <a:schemeClr val="tx1"/>
                </a:solidFill>
              </a:rPr>
              <a:t>materiálu a všech jeho částí, není-li uvedeno jinak, je Mgr. Monika Nováková.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8812258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56</TotalTime>
  <Words>532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CO JE PODNIKÁNÍ?</vt:lpstr>
      <vt:lpstr>CO PODNIKÁNÍ OBNÁŠÍ?</vt:lpstr>
      <vt:lpstr>CVIČENÍ Č. 1</vt:lpstr>
      <vt:lpstr>SPRÁVNE ŘEŠENÍ CVIČENÍ Č. 1</vt:lpstr>
      <vt:lpstr>Slovní úloha</vt:lpstr>
      <vt:lpstr>Správné řešení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Učitel</cp:lastModifiedBy>
  <cp:revision>17</cp:revision>
  <dcterms:created xsi:type="dcterms:W3CDTF">2014-03-16T15:58:14Z</dcterms:created>
  <dcterms:modified xsi:type="dcterms:W3CDTF">2014-04-24T09:44:33Z</dcterms:modified>
</cp:coreProperties>
</file>