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0"/>
  </p:notesMasterIdLst>
  <p:sldIdLst>
    <p:sldId id="264" r:id="rId2"/>
    <p:sldId id="266" r:id="rId3"/>
    <p:sldId id="257" r:id="rId4"/>
    <p:sldId id="258" r:id="rId5"/>
    <p:sldId id="259" r:id="rId6"/>
    <p:sldId id="260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CC99FF"/>
    <a:srgbClr val="006600"/>
    <a:srgbClr val="FF9900"/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VY_32_INOVACE_14_Hrajeme si s hláskami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28. 12.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6BD168-5CF3-42AF-BB9F-86A6BBCFF02A}" type="presOf" srcId="{D1D4F407-5343-4D3F-B5B9-D407B03CAEB4}" destId="{AED2198E-93D5-4001-81B4-73124B309672}" srcOrd="1" destOrd="0" presId="urn:microsoft.com/office/officeart/2005/8/layout/target3"/>
    <dgm:cxn modelId="{F030EE82-0B26-46D7-9624-4325412460DC}" type="presOf" srcId="{D8197B8C-B260-4A16-BDF4-0947B075E274}" destId="{5C0D1B75-263C-4468-B985-565C95B9422B}" srcOrd="1" destOrd="0" presId="urn:microsoft.com/office/officeart/2005/8/layout/target3"/>
    <dgm:cxn modelId="{4792B250-74F4-4B42-A55D-30CF97A5BF4A}" type="presOf" srcId="{4C35D32F-0EAB-4CD7-82EE-45574DC2A586}" destId="{2463512F-938D-4E07-9D5C-7B2E99ABD39E}" srcOrd="0" destOrd="0" presId="urn:microsoft.com/office/officeart/2005/8/layout/target3"/>
    <dgm:cxn modelId="{896B37F0-0A90-4C8E-BEC4-C35172B027D5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26978A1-35B7-4832-86B7-3A0C0880BC8A}" type="presOf" srcId="{757F3AB3-0718-4624-B441-E567A8F0AB56}" destId="{333A1088-737F-45CB-B68E-254E46348037}" srcOrd="0" destOrd="0" presId="urn:microsoft.com/office/officeart/2005/8/layout/target3"/>
    <dgm:cxn modelId="{3339996C-059F-41EE-8024-6B58CADCDCC8}" type="presOf" srcId="{D1B46980-6531-4606-95E6-44980827E919}" destId="{004736B2-18D3-4D6D-AA18-DF3F81E9E312}" srcOrd="0" destOrd="0" presId="urn:microsoft.com/office/officeart/2005/8/layout/target3"/>
    <dgm:cxn modelId="{651143AF-94C5-4A40-97D7-0F9A732FC210}" type="presOf" srcId="{D8197B8C-B260-4A16-BDF4-0947B075E274}" destId="{0F7944D4-5DCA-4B9E-A896-D52854246E44}" srcOrd="0" destOrd="0" presId="urn:microsoft.com/office/officeart/2005/8/layout/target3"/>
    <dgm:cxn modelId="{763BAD2E-0A4F-476A-A9F4-FDAE3CC37598}" type="presOf" srcId="{D05761FA-3C71-4DD0-9183-7C99EBE53F4B}" destId="{23526C68-77CF-4757-B0E2-EC80EC09B19D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A58B2C9-1D3D-43E7-A9F7-C0537BC31220}" type="presOf" srcId="{4865AC3F-78E2-43BA-A56B-7C465B8FCF11}" destId="{FC425D1D-3DF2-408E-A4F8-250CA94A45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1A46BB0A-8F71-4E09-BDD8-BCAA36265F2A}" type="presOf" srcId="{D05761FA-3C71-4DD0-9183-7C99EBE53F4B}" destId="{6204D4B4-078C-4ACF-B823-77A728483A32}" srcOrd="0" destOrd="0" presId="urn:microsoft.com/office/officeart/2005/8/layout/target3"/>
    <dgm:cxn modelId="{CBD2FF23-4CA3-4A8C-AA96-76A0E12594DC}" type="presOf" srcId="{D1D4F407-5343-4D3F-B5B9-D407B03CAEB4}" destId="{D005CE8C-CC26-4C3E-AC11-E15060ECD759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421457E4-CEA5-4AA9-BC04-BEE70897A671}" type="presOf" srcId="{B651F6E3-6281-48DB-9319-2AEAFDAE7572}" destId="{7145B55B-1B24-4B93-A1D4-B8021E4AC78C}" srcOrd="0" destOrd="0" presId="urn:microsoft.com/office/officeart/2005/8/layout/target3"/>
    <dgm:cxn modelId="{954A5FAE-9021-4236-B348-89C603BCF63A}" type="presOf" srcId="{4865AC3F-78E2-43BA-A56B-7C465B8FCF11}" destId="{54F8D70D-FB57-4298-A600-D8F61B2A354A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32F164EB-119A-47E3-BB63-5BC961740E3E}" type="presOf" srcId="{B651F6E3-6281-48DB-9319-2AEAFDAE7572}" destId="{70A198DD-41D2-4313-8B5B-1CF1BCF383F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7DD9995-7DDA-4315-BFF5-6BED7E0C96BE}" type="presOf" srcId="{4C35D32F-0EAB-4CD7-82EE-45574DC2A586}" destId="{A02C1AC3-4F1B-47BC-9A88-D00EAE61D85A}" srcOrd="1" destOrd="0" presId="urn:microsoft.com/office/officeart/2005/8/layout/target3"/>
    <dgm:cxn modelId="{50BBFF54-3D44-459D-99C6-0AD345EA4A53}" type="presParOf" srcId="{333A1088-737F-45CB-B68E-254E46348037}" destId="{F5ABB229-8D3B-4694-996A-96F23CF14429}" srcOrd="0" destOrd="0" presId="urn:microsoft.com/office/officeart/2005/8/layout/target3"/>
    <dgm:cxn modelId="{31D77619-04F1-4429-872C-6B018C983477}" type="presParOf" srcId="{333A1088-737F-45CB-B68E-254E46348037}" destId="{F41139FD-01EE-4571-8B17-4FB00FC51163}" srcOrd="1" destOrd="0" presId="urn:microsoft.com/office/officeart/2005/8/layout/target3"/>
    <dgm:cxn modelId="{A8AF0904-7559-4C85-9775-A1066BEEAE7E}" type="presParOf" srcId="{333A1088-737F-45CB-B68E-254E46348037}" destId="{D005CE8C-CC26-4C3E-AC11-E15060ECD759}" srcOrd="2" destOrd="0" presId="urn:microsoft.com/office/officeart/2005/8/layout/target3"/>
    <dgm:cxn modelId="{DA79EBDE-5DC2-45CE-A6D9-631A4F3F947B}" type="presParOf" srcId="{333A1088-737F-45CB-B68E-254E46348037}" destId="{E2699407-A48D-4333-A645-7FA48F1FE3B7}" srcOrd="3" destOrd="0" presId="urn:microsoft.com/office/officeart/2005/8/layout/target3"/>
    <dgm:cxn modelId="{B5F0D55E-36E5-4022-A9E0-1B66098833AE}" type="presParOf" srcId="{333A1088-737F-45CB-B68E-254E46348037}" destId="{D5EA2712-68D0-4098-BDE6-B295C6AB6119}" srcOrd="4" destOrd="0" presId="urn:microsoft.com/office/officeart/2005/8/layout/target3"/>
    <dgm:cxn modelId="{8465E1B3-889F-4D60-922C-706F03DEEB60}" type="presParOf" srcId="{333A1088-737F-45CB-B68E-254E46348037}" destId="{54F8D70D-FB57-4298-A600-D8F61B2A354A}" srcOrd="5" destOrd="0" presId="urn:microsoft.com/office/officeart/2005/8/layout/target3"/>
    <dgm:cxn modelId="{4CF6AE8E-296C-4DB4-BC60-9E4728104135}" type="presParOf" srcId="{333A1088-737F-45CB-B68E-254E46348037}" destId="{C616B022-AA0C-4D3B-BDBF-093D86622E86}" srcOrd="6" destOrd="0" presId="urn:microsoft.com/office/officeart/2005/8/layout/target3"/>
    <dgm:cxn modelId="{E8CA6D22-EDAA-4DFF-83CD-1832606DF9F7}" type="presParOf" srcId="{333A1088-737F-45CB-B68E-254E46348037}" destId="{69684AB7-5B8D-45A5-BC2F-6AF80EB883EF}" srcOrd="7" destOrd="0" presId="urn:microsoft.com/office/officeart/2005/8/layout/target3"/>
    <dgm:cxn modelId="{B64B95C7-34BC-4521-8836-0FCAFBB57D87}" type="presParOf" srcId="{333A1088-737F-45CB-B68E-254E46348037}" destId="{004736B2-18D3-4D6D-AA18-DF3F81E9E312}" srcOrd="8" destOrd="0" presId="urn:microsoft.com/office/officeart/2005/8/layout/target3"/>
    <dgm:cxn modelId="{88163E12-908C-461D-816B-AE914B8178D5}" type="presParOf" srcId="{333A1088-737F-45CB-B68E-254E46348037}" destId="{9CCAD005-8609-4003-9C1F-3AFC293FB9F9}" srcOrd="9" destOrd="0" presId="urn:microsoft.com/office/officeart/2005/8/layout/target3"/>
    <dgm:cxn modelId="{3BC3DF5F-FCAE-4731-BBA2-8226302A5D90}" type="presParOf" srcId="{333A1088-737F-45CB-B68E-254E46348037}" destId="{0C4087F0-2DA9-4805-A823-C8C5404FEF67}" srcOrd="10" destOrd="0" presId="urn:microsoft.com/office/officeart/2005/8/layout/target3"/>
    <dgm:cxn modelId="{1C4D135E-23C0-4F92-B96A-DD623A361D2F}" type="presParOf" srcId="{333A1088-737F-45CB-B68E-254E46348037}" destId="{7145B55B-1B24-4B93-A1D4-B8021E4AC78C}" srcOrd="11" destOrd="0" presId="urn:microsoft.com/office/officeart/2005/8/layout/target3"/>
    <dgm:cxn modelId="{757DA2A1-C437-4321-AAF2-50A08A776E54}" type="presParOf" srcId="{333A1088-737F-45CB-B68E-254E46348037}" destId="{6919BCDB-3A39-4371-A415-42187620F612}" srcOrd="12" destOrd="0" presId="urn:microsoft.com/office/officeart/2005/8/layout/target3"/>
    <dgm:cxn modelId="{A53DCAB1-A3F7-48A8-8DB6-CF5A3A342065}" type="presParOf" srcId="{333A1088-737F-45CB-B68E-254E46348037}" destId="{19974A4C-782A-40F8-BDC1-A903A52CB5DC}" srcOrd="13" destOrd="0" presId="urn:microsoft.com/office/officeart/2005/8/layout/target3"/>
    <dgm:cxn modelId="{1F67069D-19C6-4D45-B464-0BF96C5BFA72}" type="presParOf" srcId="{333A1088-737F-45CB-B68E-254E46348037}" destId="{0F7944D4-5DCA-4B9E-A896-D52854246E44}" srcOrd="14" destOrd="0" presId="urn:microsoft.com/office/officeart/2005/8/layout/target3"/>
    <dgm:cxn modelId="{94030FD4-AC48-4D23-955C-4B9EAF08ECB0}" type="presParOf" srcId="{333A1088-737F-45CB-B68E-254E46348037}" destId="{DFC55A8B-2DFD-41AE-A307-96A1D2E66396}" srcOrd="15" destOrd="0" presId="urn:microsoft.com/office/officeart/2005/8/layout/target3"/>
    <dgm:cxn modelId="{85172988-7779-4CCF-83B6-A9D9B09264BD}" type="presParOf" srcId="{333A1088-737F-45CB-B68E-254E46348037}" destId="{EB210E99-FECE-49F2-86FD-20F903E541DE}" srcOrd="16" destOrd="0" presId="urn:microsoft.com/office/officeart/2005/8/layout/target3"/>
    <dgm:cxn modelId="{52A3C842-FBBB-4961-89DE-10D360F7C718}" type="presParOf" srcId="{333A1088-737F-45CB-B68E-254E46348037}" destId="{2463512F-938D-4E07-9D5C-7B2E99ABD39E}" srcOrd="17" destOrd="0" presId="urn:microsoft.com/office/officeart/2005/8/layout/target3"/>
    <dgm:cxn modelId="{3DE4D5DD-FA10-46D8-9BBB-DACB3577F661}" type="presParOf" srcId="{333A1088-737F-45CB-B68E-254E46348037}" destId="{59FE3E3B-A92F-4A98-9A20-76394874AFA6}" srcOrd="18" destOrd="0" presId="urn:microsoft.com/office/officeart/2005/8/layout/target3"/>
    <dgm:cxn modelId="{D751136B-476A-423F-B7A2-E02C91D3B0F1}" type="presParOf" srcId="{333A1088-737F-45CB-B68E-254E46348037}" destId="{8EB502EF-CA4F-4140-AFB6-D26D41E73615}" srcOrd="19" destOrd="0" presId="urn:microsoft.com/office/officeart/2005/8/layout/target3"/>
    <dgm:cxn modelId="{67950765-66C6-4471-89C8-C45C91C95ED5}" type="presParOf" srcId="{333A1088-737F-45CB-B68E-254E46348037}" destId="{6204D4B4-078C-4ACF-B823-77A728483A32}" srcOrd="20" destOrd="0" presId="urn:microsoft.com/office/officeart/2005/8/layout/target3"/>
    <dgm:cxn modelId="{A19EAAC8-11EA-46BD-B8A1-89B330C0A00F}" type="presParOf" srcId="{333A1088-737F-45CB-B68E-254E46348037}" destId="{AED2198E-93D5-4001-81B4-73124B309672}" srcOrd="21" destOrd="0" presId="urn:microsoft.com/office/officeart/2005/8/layout/target3"/>
    <dgm:cxn modelId="{88C785FE-6F98-4D6D-836F-B2AB801C12F4}" type="presParOf" srcId="{333A1088-737F-45CB-B68E-254E46348037}" destId="{FC425D1D-3DF2-408E-A4F8-250CA94A450A}" srcOrd="22" destOrd="0" presId="urn:microsoft.com/office/officeart/2005/8/layout/target3"/>
    <dgm:cxn modelId="{EBA6EB54-DF27-40A4-B24B-9680920B37BE}" type="presParOf" srcId="{333A1088-737F-45CB-B68E-254E46348037}" destId="{2CDFEC33-8C2A-49C6-B23B-FA3577B1DCE9}" srcOrd="23" destOrd="0" presId="urn:microsoft.com/office/officeart/2005/8/layout/target3"/>
    <dgm:cxn modelId="{901679E4-105A-4375-B9C3-8EDEE83E0939}" type="presParOf" srcId="{333A1088-737F-45CB-B68E-254E46348037}" destId="{70A198DD-41D2-4313-8B5B-1CF1BCF383FB}" srcOrd="24" destOrd="0" presId="urn:microsoft.com/office/officeart/2005/8/layout/target3"/>
    <dgm:cxn modelId="{4D1C2960-C4FE-4835-B97D-D15E5DB09828}" type="presParOf" srcId="{333A1088-737F-45CB-B68E-254E46348037}" destId="{5C0D1B75-263C-4468-B985-565C95B9422B}" srcOrd="25" destOrd="0" presId="urn:microsoft.com/office/officeart/2005/8/layout/target3"/>
    <dgm:cxn modelId="{4FB3BF72-4DD1-4ACB-86E5-4FCD5B085F85}" type="presParOf" srcId="{333A1088-737F-45CB-B68E-254E46348037}" destId="{A02C1AC3-4F1B-47BC-9A88-D00EAE61D85A}" srcOrd="26" destOrd="0" presId="urn:microsoft.com/office/officeart/2005/8/layout/target3"/>
    <dgm:cxn modelId="{97A2F6C2-8440-42D9-B9AE-7CC0EED3E1A6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7" cy="331236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0019" y="0"/>
          <a:ext cx="6624735" cy="33123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640019" y="0"/>
        <a:ext cx="6624735" cy="331236"/>
      </dsp:txXfrm>
    </dsp:sp>
    <dsp:sp modelId="{D5EA2712-68D0-4098-BDE6-B295C6AB6119}">
      <dsp:nvSpPr>
        <dsp:cNvPr id="0" name=""/>
        <dsp:cNvSpPr/>
      </dsp:nvSpPr>
      <dsp:spPr>
        <a:xfrm>
          <a:off x="248427" y="331236"/>
          <a:ext cx="2815513" cy="28155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656183" y="331236"/>
          <a:ext cx="6624735" cy="28155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28. 12. 2011</a:t>
          </a:r>
          <a:endParaRPr lang="cs-CZ" sz="2000" kern="1200" dirty="0"/>
        </a:p>
      </dsp:txBody>
      <dsp:txXfrm>
        <a:off x="1656183" y="331236"/>
        <a:ext cx="6624735" cy="331236"/>
      </dsp:txXfrm>
    </dsp:sp>
    <dsp:sp modelId="{69684AB7-5B8D-45A5-BC2F-6AF80EB883EF}">
      <dsp:nvSpPr>
        <dsp:cNvPr id="0" name=""/>
        <dsp:cNvSpPr/>
      </dsp:nvSpPr>
      <dsp:spPr>
        <a:xfrm>
          <a:off x="496854" y="662472"/>
          <a:ext cx="2318658" cy="23186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656183" y="662472"/>
          <a:ext cx="6624735" cy="23186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656183" y="662472"/>
        <a:ext cx="6624735" cy="331236"/>
      </dsp:txXfrm>
    </dsp:sp>
    <dsp:sp modelId="{0C4087F0-2DA9-4805-A823-C8C5404FEF67}">
      <dsp:nvSpPr>
        <dsp:cNvPr id="0" name=""/>
        <dsp:cNvSpPr/>
      </dsp:nvSpPr>
      <dsp:spPr>
        <a:xfrm>
          <a:off x="745282" y="993708"/>
          <a:ext cx="1821803" cy="18218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656183" y="993708"/>
          <a:ext cx="6624735" cy="18218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VY_32_INOVACE_14_Hrajeme si s hláskami</a:t>
          </a:r>
          <a:endParaRPr lang="cs-CZ" sz="2000" kern="1200" dirty="0"/>
        </a:p>
      </dsp:txBody>
      <dsp:txXfrm>
        <a:off x="1656183" y="993708"/>
        <a:ext cx="6624735" cy="331239"/>
      </dsp:txXfrm>
    </dsp:sp>
    <dsp:sp modelId="{19974A4C-782A-40F8-BDC1-A903A52CB5DC}">
      <dsp:nvSpPr>
        <dsp:cNvPr id="0" name=""/>
        <dsp:cNvSpPr/>
      </dsp:nvSpPr>
      <dsp:spPr>
        <a:xfrm>
          <a:off x="993711" y="1324948"/>
          <a:ext cx="1324945" cy="132494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656183" y="1324948"/>
          <a:ext cx="6624735" cy="13249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656183" y="1324948"/>
        <a:ext cx="6624735" cy="331236"/>
      </dsp:txXfrm>
    </dsp:sp>
    <dsp:sp modelId="{EB210E99-FECE-49F2-86FD-20F903E541DE}">
      <dsp:nvSpPr>
        <dsp:cNvPr id="0" name=""/>
        <dsp:cNvSpPr/>
      </dsp:nvSpPr>
      <dsp:spPr>
        <a:xfrm>
          <a:off x="1242138" y="1656184"/>
          <a:ext cx="828091" cy="8280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656183" y="1656184"/>
          <a:ext cx="6624735" cy="8280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656183" y="1656184"/>
        <a:ext cx="6624735" cy="331236"/>
      </dsp:txXfrm>
    </dsp:sp>
    <dsp:sp modelId="{8EB502EF-CA4F-4140-AFB6-D26D41E73615}">
      <dsp:nvSpPr>
        <dsp:cNvPr id="0" name=""/>
        <dsp:cNvSpPr/>
      </dsp:nvSpPr>
      <dsp:spPr>
        <a:xfrm>
          <a:off x="1490565" y="1987421"/>
          <a:ext cx="331236" cy="3312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656183" y="1987421"/>
          <a:ext cx="6624735" cy="3312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656183" y="1987421"/>
        <a:ext cx="6624735" cy="331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D505CD-B6A9-4ED0-86DB-21056E457A4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039254-8024-42A4-855E-F283CCFE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355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4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147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657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524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264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992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797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272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41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302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981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8469B2-1601-499E-A7CA-744A119BD39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E0E41E-78F8-4949-B81D-936F9A1785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578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18" Type="http://schemas.openxmlformats.org/officeDocument/2006/relationships/image" Target="../media/image22.gi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17" Type="http://schemas.openxmlformats.org/officeDocument/2006/relationships/image" Target="../media/image21.gif"/><Relationship Id="rId2" Type="http://schemas.openxmlformats.org/officeDocument/2006/relationships/image" Target="../media/image6.wmf"/><Relationship Id="rId16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png"/><Relationship Id="rId5" Type="http://schemas.openxmlformats.org/officeDocument/2006/relationships/image" Target="../media/image9.wmf"/><Relationship Id="rId15" Type="http://schemas.openxmlformats.org/officeDocument/2006/relationships/image" Target="../media/image19.gi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3998574"/>
              </p:ext>
            </p:extLst>
          </p:nvPr>
        </p:nvGraphicFramePr>
        <p:xfrm>
          <a:off x="539552" y="908720"/>
          <a:ext cx="8280920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39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pro 2.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ročník</a:t>
            </a:r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smtClean="0"/>
              <a:t>je určen k </a:t>
            </a:r>
            <a:r>
              <a:rPr lang="cs-CZ" dirty="0" smtClean="0"/>
              <a:t>prezentaci nového učiva: hláska x písmeno, samohlásky x souhlásky a následnému procvičení</a:t>
            </a:r>
          </a:p>
          <a:p>
            <a:r>
              <a:rPr lang="cs-CZ" dirty="0" smtClean="0"/>
              <a:t>na snímku 6 žáci vybírají kuličky se samohláskami, svoji odpověď si zkontrolují kliknutím na kuličku</a:t>
            </a:r>
          </a:p>
          <a:p>
            <a:r>
              <a:rPr lang="cs-CZ" dirty="0" smtClean="0"/>
              <a:t>na snímku 7 děti kliknutím označují hračky se souhláskami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46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681500" y="225788"/>
            <a:ext cx="3508357" cy="2648956"/>
            <a:chOff x="4681500" y="225788"/>
            <a:chExt cx="3508357" cy="2648956"/>
          </a:xfrm>
        </p:grpSpPr>
        <p:pic>
          <p:nvPicPr>
            <p:cNvPr id="1026" name="Picture 2" descr="C:\Documents and Settings\Jana\Local Settings\Temporary Internet Files\Content.IE5\HROWY3O3\MC900056935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68144" y="858520"/>
              <a:ext cx="2321713" cy="2016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láček 3"/>
            <p:cNvSpPr/>
            <p:nvPr/>
          </p:nvSpPr>
          <p:spPr>
            <a:xfrm>
              <a:off x="4681500" y="225788"/>
              <a:ext cx="1728192" cy="1008112"/>
            </a:xfrm>
            <a:prstGeom prst="cloudCallout">
              <a:avLst>
                <a:gd name="adj1" fmla="val 82459"/>
                <a:gd name="adj2" fmla="val 41181"/>
              </a:avLst>
            </a:prstGeom>
            <a:noFill/>
            <a:ln>
              <a:solidFill>
                <a:schemeClr val="accent1">
                  <a:shade val="50000"/>
                  <a:alpha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824028" y="545178"/>
              <a:ext cx="18362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Bylo, nebylo </a:t>
              </a:r>
              <a:r>
                <a:rPr lang="cs-CZ" dirty="0" smtClean="0"/>
                <a:t>…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537810" y="1866632"/>
            <a:ext cx="55463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pc="150" dirty="0" smtClean="0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Hlásky</a:t>
            </a:r>
            <a:r>
              <a:rPr lang="cs-CZ" sz="2800" b="1" dirty="0" smtClean="0">
                <a:ln>
                  <a:solidFill>
                    <a:schemeClr val="accent1">
                      <a:shade val="5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</a:t>
            </a:r>
            <a:r>
              <a:rPr lang="cs-CZ" sz="2800" dirty="0" smtClean="0">
                <a:latin typeface="Georgia" pitchFamily="18" charset="0"/>
              </a:rPr>
              <a:t>jsou zvuky lidské řeči, </a:t>
            </a:r>
          </a:p>
          <a:p>
            <a:r>
              <a:rPr lang="cs-CZ" sz="2800" dirty="0" smtClean="0">
                <a:latin typeface="Georgia" pitchFamily="18" charset="0"/>
              </a:rPr>
              <a:t>ze kterých se skládají slova.</a:t>
            </a:r>
            <a:endParaRPr lang="cs-CZ" sz="2800" dirty="0">
              <a:latin typeface="Georgia" pitchFamily="18" charset="0"/>
            </a:endParaRPr>
          </a:p>
        </p:txBody>
      </p:sp>
      <p:pic>
        <p:nvPicPr>
          <p:cNvPr id="1032" name="Picture 8" descr="C:\Documents and Settings\Jana\Local Settings\Temporary Internet Files\Content.IE5\HROWY3O3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93" y="3645024"/>
            <a:ext cx="2135298" cy="161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7810" y="4512647"/>
            <a:ext cx="593138" cy="1496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rush Script MT" pitchFamily="66" charset="0"/>
              </a:rPr>
              <a:t>a</a:t>
            </a:r>
            <a:endParaRPr lang="cs-CZ" sz="7200" dirty="0">
              <a:latin typeface="Brush Script MT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93652" y="4293096"/>
            <a:ext cx="55463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Georgia" pitchFamily="18" charset="0"/>
              </a:rPr>
              <a:t>V písmu se hlásky označují různými  </a:t>
            </a:r>
            <a:r>
              <a:rPr lang="cs-CZ" sz="2800" b="1" spc="150" dirty="0" smtClean="0">
                <a:ln w="12700">
                  <a:solidFill>
                    <a:schemeClr val="accent1">
                      <a:shade val="50000"/>
                    </a:schemeClr>
                  </a:solidFill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písmeny</a:t>
            </a:r>
            <a:r>
              <a:rPr lang="cs-CZ" sz="2400" dirty="0" smtClean="0">
                <a:solidFill>
                  <a:srgbClr val="92D050"/>
                </a:solidFill>
                <a:latin typeface="Georgia" pitchFamily="18" charset="0"/>
              </a:rPr>
              <a:t>.</a:t>
            </a:r>
            <a:endParaRPr lang="cs-CZ" sz="2400" dirty="0">
              <a:solidFill>
                <a:srgbClr val="92D05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47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85 -0.03218 C -0.01424 -0.03171 -0.02223 -0.03009 -0.02431 -0.02847 C -0.03438 -0.01991 -0.01945 -0.02801 -0.03143 -0.02222 C -0.03837 -0.0125 -0.03681 -0.00648 -0.04011 0.00579 C -0.03611 0.01134 -0.0342 0.01273 -0.02865 0.00995 C -0.02257 0.00139 -0.02188 -0.00949 -0.0158 -0.01806 C -0.01528 -0.02083 -0.01337 -0.02384 -0.01424 -0.02616 C -0.01476 -0.02801 -0.01719 -0.02431 -0.01719 -0.02222 C -0.01771 -0.01088 -0.01632 0.00046 -0.0158 0.0118 C -0.0092 0.00995 -0.00486 0.00671 3.61111E-6 1.48148E-6 " pathEditMode="relative" rAng="0" ptsTypes="fffffffffA">
                                      <p:cBhvr>
                                        <p:cTn id="2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920880" cy="1512168"/>
          </a:xfrm>
        </p:spPr>
        <p:txBody>
          <a:bodyPr>
            <a:normAutofit/>
          </a:bodyPr>
          <a:lstStyle/>
          <a:p>
            <a:pPr algn="l"/>
            <a:r>
              <a:rPr lang="cs-CZ" b="1" spc="150" dirty="0" smtClean="0">
                <a:ln>
                  <a:solidFill>
                    <a:schemeClr val="accent1">
                      <a:shade val="50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 Hlásky</a:t>
            </a:r>
            <a:r>
              <a:rPr lang="cs-CZ" dirty="0" smtClean="0"/>
              <a:t> dělíme na 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188665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FF"/>
                </a:solidFill>
                <a:sym typeface="Wingdings 2"/>
              </a:rPr>
              <a:t></a:t>
            </a:r>
            <a:r>
              <a:rPr lang="cs-CZ" sz="4000" dirty="0" smtClean="0">
                <a:sym typeface="Wingdings 2"/>
              </a:rPr>
              <a:t> </a:t>
            </a:r>
            <a:r>
              <a:rPr lang="cs-CZ" sz="4000" dirty="0" smtClean="0"/>
              <a:t>samohlásky - </a:t>
            </a:r>
            <a:r>
              <a:rPr lang="cs-CZ" sz="4000" b="1" dirty="0" smtClean="0">
                <a:ln w="15875">
                  <a:solidFill>
                    <a:schemeClr val="tx1"/>
                  </a:solidFill>
                </a:ln>
                <a:solidFill>
                  <a:srgbClr val="FF00F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</a:rPr>
              <a:t>a, e, i, o, u, y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133750" y="3645024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sym typeface="Wingdings 2"/>
              </a:rPr>
              <a:t></a:t>
            </a:r>
            <a:r>
              <a:rPr lang="cs-CZ" sz="4000" dirty="0" smtClean="0">
                <a:sym typeface="Wingdings 2"/>
              </a:rPr>
              <a:t> </a:t>
            </a:r>
            <a:r>
              <a:rPr lang="cs-CZ" sz="4000" dirty="0" smtClean="0"/>
              <a:t>souhlásky – ostatní hlásky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3903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23528" y="257527"/>
            <a:ext cx="8327121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dirty="0" smtClean="0">
                <a:effectLst>
                  <a:outerShdw blurRad="38100" dist="38100" dir="2700000" algn="tl">
                    <a:srgbClr val="FF00FF">
                      <a:alpha val="43000"/>
                    </a:srgbClr>
                  </a:outerShdw>
                </a:effectLst>
              </a:rPr>
              <a:t>Samohlásky</a:t>
            </a:r>
          </a:p>
          <a:p>
            <a:r>
              <a:rPr lang="cs-CZ" sz="2300" dirty="0" smtClean="0"/>
              <a:t>					</a:t>
            </a:r>
            <a:r>
              <a:rPr lang="cs-CZ" sz="1800" dirty="0" smtClean="0"/>
              <a:t>(mohou samy tvořit slabiky)</a:t>
            </a:r>
            <a:endParaRPr lang="cs-CZ" sz="1800" dirty="0">
              <a:effectLst>
                <a:outerShdw blurRad="38100" dist="38100" dir="2700000" algn="tl">
                  <a:srgbClr val="FF00FF">
                    <a:alpha val="43000"/>
                  </a:srgbClr>
                </a:outerShdw>
              </a:effectLst>
            </a:endParaRPr>
          </a:p>
        </p:txBody>
      </p:sp>
      <p:grpSp>
        <p:nvGrpSpPr>
          <p:cNvPr id="60" name="Skupina 59"/>
          <p:cNvGrpSpPr/>
          <p:nvPr/>
        </p:nvGrpSpPr>
        <p:grpSpPr>
          <a:xfrm>
            <a:off x="121654" y="1206764"/>
            <a:ext cx="8975858" cy="2546007"/>
            <a:chOff x="121654" y="1628800"/>
            <a:chExt cx="8975858" cy="2546007"/>
          </a:xfrm>
        </p:grpSpPr>
        <p:grpSp>
          <p:nvGrpSpPr>
            <p:cNvPr id="56" name="Skupina 55"/>
            <p:cNvGrpSpPr/>
            <p:nvPr/>
          </p:nvGrpSpPr>
          <p:grpSpPr>
            <a:xfrm>
              <a:off x="121654" y="2338497"/>
              <a:ext cx="8975858" cy="1836310"/>
              <a:chOff x="121654" y="2338497"/>
              <a:chExt cx="8975858" cy="1836310"/>
            </a:xfrm>
          </p:grpSpPr>
          <p:pic>
            <p:nvPicPr>
              <p:cNvPr id="3077" name="Picture 5" descr="C:\Documents and Settings\Jana\Local Settings\Temporary Internet Files\Content.IE5\1SDAO35J\MC900413498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1654" y="2338497"/>
                <a:ext cx="1855285" cy="18363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Obdélník 4"/>
              <p:cNvSpPr/>
              <p:nvPr/>
            </p:nvSpPr>
            <p:spPr>
              <a:xfrm>
                <a:off x="1956459" y="3166231"/>
                <a:ext cx="1041822" cy="57871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solidFill>
                      <a:schemeClr val="bg1"/>
                    </a:solidFill>
                    <a:latin typeface="Arial Black" pitchFamily="34" charset="0"/>
                  </a:rPr>
                  <a:t>a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6" name="Vývojový diagram: spojnice 5"/>
              <p:cNvSpPr/>
              <p:nvPr/>
            </p:nvSpPr>
            <p:spPr>
              <a:xfrm>
                <a:off x="2001161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ývojový diagram: spojnice 14"/>
              <p:cNvSpPr/>
              <p:nvPr/>
            </p:nvSpPr>
            <p:spPr>
              <a:xfrm>
                <a:off x="2656566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nice 8"/>
              <p:cNvCxnSpPr/>
              <p:nvPr/>
            </p:nvCxnSpPr>
            <p:spPr>
              <a:xfrm flipV="1">
                <a:off x="1934537" y="4041368"/>
                <a:ext cx="7162975" cy="14866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1913336" y="4103127"/>
                <a:ext cx="7184176" cy="0"/>
              </a:xfrm>
              <a:prstGeom prst="line">
                <a:avLst/>
              </a:prstGeom>
              <a:ln w="41275">
                <a:solidFill>
                  <a:srgbClr val="CCFF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Obdélník 20"/>
              <p:cNvSpPr/>
              <p:nvPr/>
            </p:nvSpPr>
            <p:spPr>
              <a:xfrm>
                <a:off x="3116728" y="3166232"/>
                <a:ext cx="1041822" cy="578719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e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22" name="Vývojový diagram: spojnice 21"/>
              <p:cNvSpPr/>
              <p:nvPr/>
            </p:nvSpPr>
            <p:spPr>
              <a:xfrm>
                <a:off x="3177576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Vývojový diagram: spojnice 22"/>
              <p:cNvSpPr/>
              <p:nvPr/>
            </p:nvSpPr>
            <p:spPr>
              <a:xfrm>
                <a:off x="3832981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>
                <a:off x="4321038" y="3166232"/>
                <a:ext cx="1041822" cy="578719"/>
              </a:xfrm>
              <a:prstGeom prst="rect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i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26" name="Vývojový diagram: spojnice 25"/>
              <p:cNvSpPr/>
              <p:nvPr/>
            </p:nvSpPr>
            <p:spPr>
              <a:xfrm>
                <a:off x="4381886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Vývojový diagram: spojnice 26"/>
              <p:cNvSpPr/>
              <p:nvPr/>
            </p:nvSpPr>
            <p:spPr>
              <a:xfrm>
                <a:off x="5037291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5493087" y="3174616"/>
                <a:ext cx="1041822" cy="578719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o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30" name="Vývojový diagram: spojnice 29"/>
              <p:cNvSpPr/>
              <p:nvPr/>
            </p:nvSpPr>
            <p:spPr>
              <a:xfrm>
                <a:off x="5553935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Vývojový diagram: spojnice 30"/>
              <p:cNvSpPr/>
              <p:nvPr/>
            </p:nvSpPr>
            <p:spPr>
              <a:xfrm>
                <a:off x="6209340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6665136" y="3174616"/>
                <a:ext cx="1041822" cy="578719"/>
              </a:xfrm>
              <a:prstGeom prst="rect">
                <a:avLst/>
              </a:prstGeom>
              <a:solidFill>
                <a:srgbClr val="FF99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u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34" name="Vývojový diagram: spojnice 33"/>
              <p:cNvSpPr/>
              <p:nvPr/>
            </p:nvSpPr>
            <p:spPr>
              <a:xfrm>
                <a:off x="6725984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ývojový diagram: spojnice 34"/>
              <p:cNvSpPr/>
              <p:nvPr/>
            </p:nvSpPr>
            <p:spPr>
              <a:xfrm>
                <a:off x="7381389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7804169" y="3166232"/>
                <a:ext cx="1041822" cy="578719"/>
              </a:xfrm>
              <a:prstGeom prst="rect">
                <a:avLst/>
              </a:prstGeom>
              <a:solidFill>
                <a:srgbClr val="0066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y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38" name="Vývojový diagram: spojnice 37"/>
              <p:cNvSpPr/>
              <p:nvPr/>
            </p:nvSpPr>
            <p:spPr>
              <a:xfrm>
                <a:off x="7865017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Vývojový diagram: spojnice 38"/>
              <p:cNvSpPr/>
              <p:nvPr/>
            </p:nvSpPr>
            <p:spPr>
              <a:xfrm>
                <a:off x="8520422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" name="Přímá spojnice 13"/>
              <p:cNvCxnSpPr>
                <a:stCxn id="5" idx="3"/>
                <a:endCxn id="21" idx="1"/>
              </p:cNvCxnSpPr>
              <p:nvPr/>
            </p:nvCxnSpPr>
            <p:spPr>
              <a:xfrm>
                <a:off x="2998281" y="3455591"/>
                <a:ext cx="118447" cy="1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>
                <a:stCxn id="21" idx="3"/>
                <a:endCxn id="25" idx="1"/>
              </p:cNvCxnSpPr>
              <p:nvPr/>
            </p:nvCxnSpPr>
            <p:spPr>
              <a:xfrm>
                <a:off x="4158550" y="3455592"/>
                <a:ext cx="16248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>
                <a:stCxn id="25" idx="3"/>
                <a:endCxn id="29" idx="1"/>
              </p:cNvCxnSpPr>
              <p:nvPr/>
            </p:nvCxnSpPr>
            <p:spPr>
              <a:xfrm>
                <a:off x="5362860" y="3455592"/>
                <a:ext cx="130227" cy="838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>
                <a:stCxn id="29" idx="3"/>
                <a:endCxn id="33" idx="1"/>
              </p:cNvCxnSpPr>
              <p:nvPr/>
            </p:nvCxnSpPr>
            <p:spPr>
              <a:xfrm>
                <a:off x="6534909" y="3463976"/>
                <a:ext cx="130227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>
                <a:stCxn id="33" idx="3"/>
                <a:endCxn id="37" idx="1"/>
              </p:cNvCxnSpPr>
              <p:nvPr/>
            </p:nvCxnSpPr>
            <p:spPr>
              <a:xfrm flipV="1">
                <a:off x="7706958" y="3455592"/>
                <a:ext cx="97211" cy="838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8" name="Obláček 57"/>
            <p:cNvSpPr/>
            <p:nvPr/>
          </p:nvSpPr>
          <p:spPr>
            <a:xfrm>
              <a:off x="1956459" y="1628800"/>
              <a:ext cx="2364579" cy="875039"/>
            </a:xfrm>
            <a:prstGeom prst="cloudCallout">
              <a:avLst>
                <a:gd name="adj1" fmla="val 74221"/>
                <a:gd name="adj2" fmla="val -22519"/>
              </a:avLst>
            </a:prstGeom>
            <a:noFill/>
            <a:ln w="476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339752" y="1844824"/>
              <a:ext cx="1623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/>
                <a:t>krátké</a:t>
              </a:r>
              <a:endParaRPr lang="cs-CZ" sz="2800" b="1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54413" y="4020553"/>
            <a:ext cx="8975858" cy="2546007"/>
            <a:chOff x="121654" y="1628800"/>
            <a:chExt cx="8975858" cy="2546007"/>
          </a:xfrm>
        </p:grpSpPr>
        <p:grpSp>
          <p:nvGrpSpPr>
            <p:cNvPr id="70" name="Skupina 69"/>
            <p:cNvGrpSpPr/>
            <p:nvPr/>
          </p:nvGrpSpPr>
          <p:grpSpPr>
            <a:xfrm>
              <a:off x="121654" y="2338497"/>
              <a:ext cx="8975858" cy="1836310"/>
              <a:chOff x="121654" y="2338497"/>
              <a:chExt cx="8975858" cy="1836310"/>
            </a:xfrm>
          </p:grpSpPr>
          <p:pic>
            <p:nvPicPr>
              <p:cNvPr id="73" name="Picture 5" descr="C:\Documents and Settings\Jana\Local Settings\Temporary Internet Files\Content.IE5\1SDAO35J\MC900413498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1654" y="2338497"/>
                <a:ext cx="1855285" cy="18363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4" name="Obdélník 73"/>
              <p:cNvSpPr/>
              <p:nvPr/>
            </p:nvSpPr>
            <p:spPr>
              <a:xfrm>
                <a:off x="1956459" y="3166231"/>
                <a:ext cx="1041822" cy="578719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solidFill>
                      <a:schemeClr val="bg1"/>
                    </a:solidFill>
                    <a:latin typeface="Arial Black" pitchFamily="34" charset="0"/>
                  </a:rPr>
                  <a:t>á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75" name="Vývojový diagram: spojnice 74"/>
              <p:cNvSpPr/>
              <p:nvPr/>
            </p:nvSpPr>
            <p:spPr>
              <a:xfrm>
                <a:off x="2001161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Vývojový diagram: spojnice 75"/>
              <p:cNvSpPr/>
              <p:nvPr/>
            </p:nvSpPr>
            <p:spPr>
              <a:xfrm>
                <a:off x="2656566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7" name="Přímá spojnice 76"/>
              <p:cNvCxnSpPr/>
              <p:nvPr/>
            </p:nvCxnSpPr>
            <p:spPr>
              <a:xfrm flipV="1">
                <a:off x="1934537" y="4041368"/>
                <a:ext cx="7162975" cy="14866"/>
              </a:xfrm>
              <a:prstGeom prst="line">
                <a:avLst/>
              </a:prstGeom>
              <a:ln w="412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1913336" y="4103127"/>
                <a:ext cx="7184176" cy="0"/>
              </a:xfrm>
              <a:prstGeom prst="line">
                <a:avLst/>
              </a:prstGeom>
              <a:ln w="41275">
                <a:solidFill>
                  <a:srgbClr val="CCFF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9" name="Obdélník 78"/>
              <p:cNvSpPr/>
              <p:nvPr/>
            </p:nvSpPr>
            <p:spPr>
              <a:xfrm>
                <a:off x="3116728" y="3166232"/>
                <a:ext cx="1041822" cy="578719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é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80" name="Vývojový diagram: spojnice 79"/>
              <p:cNvSpPr/>
              <p:nvPr/>
            </p:nvSpPr>
            <p:spPr>
              <a:xfrm>
                <a:off x="3177576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Vývojový diagram: spojnice 80"/>
              <p:cNvSpPr/>
              <p:nvPr/>
            </p:nvSpPr>
            <p:spPr>
              <a:xfrm>
                <a:off x="3832981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délník 81"/>
              <p:cNvSpPr/>
              <p:nvPr/>
            </p:nvSpPr>
            <p:spPr>
              <a:xfrm>
                <a:off x="4321038" y="3166232"/>
                <a:ext cx="1041822" cy="578719"/>
              </a:xfrm>
              <a:prstGeom prst="rect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í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83" name="Vývojový diagram: spojnice 82"/>
              <p:cNvSpPr/>
              <p:nvPr/>
            </p:nvSpPr>
            <p:spPr>
              <a:xfrm>
                <a:off x="4381886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Vývojový diagram: spojnice 83"/>
              <p:cNvSpPr/>
              <p:nvPr/>
            </p:nvSpPr>
            <p:spPr>
              <a:xfrm>
                <a:off x="5037291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délník 84"/>
              <p:cNvSpPr/>
              <p:nvPr/>
            </p:nvSpPr>
            <p:spPr>
              <a:xfrm>
                <a:off x="5493087" y="3174616"/>
                <a:ext cx="1041822" cy="578719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ó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86" name="Vývojový diagram: spojnice 85"/>
              <p:cNvSpPr/>
              <p:nvPr/>
            </p:nvSpPr>
            <p:spPr>
              <a:xfrm>
                <a:off x="5553935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Vývojový diagram: spojnice 86"/>
              <p:cNvSpPr/>
              <p:nvPr/>
            </p:nvSpPr>
            <p:spPr>
              <a:xfrm>
                <a:off x="6209340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délník 87"/>
              <p:cNvSpPr/>
              <p:nvPr/>
            </p:nvSpPr>
            <p:spPr>
              <a:xfrm>
                <a:off x="6665136" y="3174616"/>
                <a:ext cx="1041822" cy="578719"/>
              </a:xfrm>
              <a:prstGeom prst="rect">
                <a:avLst/>
              </a:prstGeom>
              <a:solidFill>
                <a:srgbClr val="FF99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0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ú/ů</a:t>
                </a:r>
                <a:endParaRPr lang="cs-CZ" sz="40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89" name="Vývojový diagram: spojnice 88"/>
              <p:cNvSpPr/>
              <p:nvPr/>
            </p:nvSpPr>
            <p:spPr>
              <a:xfrm>
                <a:off x="6725984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Vývojový diagram: spojnice 89"/>
              <p:cNvSpPr/>
              <p:nvPr/>
            </p:nvSpPr>
            <p:spPr>
              <a:xfrm>
                <a:off x="7381389" y="3753336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7804169" y="3166232"/>
                <a:ext cx="1041822" cy="578719"/>
              </a:xfrm>
              <a:prstGeom prst="rect">
                <a:avLst/>
              </a:prstGeom>
              <a:solidFill>
                <a:srgbClr val="0066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800" dirty="0" smtClean="0">
                    <a:ln w="19050">
                      <a:solidFill>
                        <a:schemeClr val="tx1"/>
                      </a:solidFill>
                    </a:ln>
                    <a:latin typeface="Arial Black" pitchFamily="34" charset="0"/>
                  </a:rPr>
                  <a:t>ý</a:t>
                </a:r>
                <a:endParaRPr lang="cs-CZ" sz="4800" dirty="0">
                  <a:ln w="19050">
                    <a:solidFill>
                      <a:schemeClr val="tx1"/>
                    </a:solidFill>
                  </a:ln>
                  <a:latin typeface="Arial Black" pitchFamily="34" charset="0"/>
                </a:endParaRPr>
              </a:p>
            </p:txBody>
          </p:sp>
          <p:sp>
            <p:nvSpPr>
              <p:cNvPr id="92" name="Vývojový diagram: spojnice 91"/>
              <p:cNvSpPr/>
              <p:nvPr/>
            </p:nvSpPr>
            <p:spPr>
              <a:xfrm>
                <a:off x="7865017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Vývojový diagram: spojnice 92"/>
              <p:cNvSpPr/>
              <p:nvPr/>
            </p:nvSpPr>
            <p:spPr>
              <a:xfrm>
                <a:off x="8520422" y="3744952"/>
                <a:ext cx="260456" cy="288032"/>
              </a:xfrm>
              <a:prstGeom prst="flowChartConnector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4" name="Přímá spojnice 93"/>
              <p:cNvCxnSpPr>
                <a:stCxn id="74" idx="3"/>
                <a:endCxn id="79" idx="1"/>
              </p:cNvCxnSpPr>
              <p:nvPr/>
            </p:nvCxnSpPr>
            <p:spPr>
              <a:xfrm>
                <a:off x="2998281" y="3455591"/>
                <a:ext cx="118447" cy="1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nice 94"/>
              <p:cNvCxnSpPr>
                <a:stCxn id="79" idx="3"/>
                <a:endCxn id="82" idx="1"/>
              </p:cNvCxnSpPr>
              <p:nvPr/>
            </p:nvCxnSpPr>
            <p:spPr>
              <a:xfrm>
                <a:off x="4158550" y="3455592"/>
                <a:ext cx="16248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>
                <a:stCxn id="82" idx="3"/>
                <a:endCxn id="85" idx="1"/>
              </p:cNvCxnSpPr>
              <p:nvPr/>
            </p:nvCxnSpPr>
            <p:spPr>
              <a:xfrm>
                <a:off x="5362860" y="3455592"/>
                <a:ext cx="130227" cy="838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>
                <a:stCxn id="85" idx="3"/>
                <a:endCxn id="88" idx="1"/>
              </p:cNvCxnSpPr>
              <p:nvPr/>
            </p:nvCxnSpPr>
            <p:spPr>
              <a:xfrm>
                <a:off x="6534909" y="3463976"/>
                <a:ext cx="130227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>
                <a:stCxn id="88" idx="3"/>
                <a:endCxn id="91" idx="1"/>
              </p:cNvCxnSpPr>
              <p:nvPr/>
            </p:nvCxnSpPr>
            <p:spPr>
              <a:xfrm flipV="1">
                <a:off x="7706958" y="3455592"/>
                <a:ext cx="97211" cy="8384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1" name="Obláček 70"/>
            <p:cNvSpPr/>
            <p:nvPr/>
          </p:nvSpPr>
          <p:spPr>
            <a:xfrm>
              <a:off x="1956459" y="1628800"/>
              <a:ext cx="2364579" cy="875039"/>
            </a:xfrm>
            <a:prstGeom prst="cloudCallout">
              <a:avLst>
                <a:gd name="adj1" fmla="val 74221"/>
                <a:gd name="adj2" fmla="val -22519"/>
              </a:avLst>
            </a:prstGeom>
            <a:noFill/>
            <a:ln w="476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339752" y="1844824"/>
              <a:ext cx="1623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/>
                <a:t>dlouhé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506767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Documents and Settings\Jana\Local Settings\Temporary Internet Files\Content.IE5\DOCEXLXU\MC9002327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5832648" cy="594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19972" y="335699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328084" y="2678543"/>
            <a:ext cx="792088" cy="792088"/>
          </a:xfrm>
          <a:prstGeom prst="flowChartConnector">
            <a:avLst/>
          </a:prstGeom>
          <a:solidFill>
            <a:srgbClr val="CC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Vývojový diagram: spojnice 2"/>
          <p:cNvSpPr/>
          <p:nvPr/>
        </p:nvSpPr>
        <p:spPr>
          <a:xfrm>
            <a:off x="4005191" y="5229200"/>
            <a:ext cx="638817" cy="639234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4427984" y="2132856"/>
            <a:ext cx="792088" cy="792088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6588224" y="4761148"/>
            <a:ext cx="792088" cy="792088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5004048" y="4673497"/>
            <a:ext cx="792088" cy="792088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611560" y="5499339"/>
            <a:ext cx="648072" cy="63860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2843808" y="5757228"/>
            <a:ext cx="792088" cy="792088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220072" y="5853208"/>
            <a:ext cx="576064" cy="600128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6300192" y="3163290"/>
            <a:ext cx="684076" cy="62575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7632340" y="3789040"/>
            <a:ext cx="792088" cy="792088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7040960" y="5741897"/>
            <a:ext cx="792088" cy="792088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7804520" y="2718521"/>
            <a:ext cx="792088" cy="792088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Vývojový diagram: spojnice 19"/>
          <p:cNvSpPr/>
          <p:nvPr/>
        </p:nvSpPr>
        <p:spPr>
          <a:xfrm>
            <a:off x="8172400" y="4765865"/>
            <a:ext cx="648072" cy="699719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47764" y="522210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7890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Vývojový diagram: spojnice 25"/>
          <p:cNvSpPr/>
          <p:nvPr/>
        </p:nvSpPr>
        <p:spPr>
          <a:xfrm>
            <a:off x="7981387" y="5580289"/>
            <a:ext cx="576064" cy="634696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ů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5902660" y="4213701"/>
            <a:ext cx="546448" cy="561292"/>
          </a:xfrm>
          <a:prstGeom prst="flowChartConnector">
            <a:avLst/>
          </a:prstGeom>
          <a:solidFill>
            <a:srgbClr val="CC99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é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50307" y="387478"/>
            <a:ext cx="39964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Dej kuličky se samohláskami do pytlíku.</a:t>
            </a:r>
            <a:endParaRPr lang="cs-CZ" sz="2800" dirty="0"/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646751" y="6453336"/>
            <a:ext cx="345901" cy="306432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16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47 -0.06366 C 0.03559 -0.07084 0.03229 -0.06852 0.03785 -0.07153 C 0.04462 -0.08171 0.04114 -0.0794 0.04705 -0.08241 C 0.05295 -0.09005 0.05555 -0.09792 0.05989 -0.10718 C 0.06198 -0.11181 0.06493 -0.11597 0.06719 -0.12084 C 0.06892 -0.13171 0.07291 -0.14352 0.07639 -0.15347 C 0.07812 -0.1625 0.08264 -0.16875 0.08489 -0.17801 C 0.0868 -0.18658 0.08767 -0.19352 0.08993 -0.20139 C 0.09219 -0.21759 0.09219 -0.23334 0.09323 -0.24931 C 0.09288 -0.25857 0.09462 -0.3 0.08368 -0.30509 C 0.07951 -0.31829 0.0717 -0.32639 0.06267 -0.33264 C 0.05781 -0.3419 0.05139 -0.34584 0.04496 -0.35301 C 0.04253 -0.35602 0.04062 -0.36065 0.03785 -0.36389 C 0.02187 -0.38009 0.04271 -0.35324 0.02847 -0.3713 C 0.01771 -0.38472 0.00555 -0.39537 -0.00521 -0.40857 C -0.00729 -0.41111 -0.02136 -0.42824 -0.02396 -0.42986 C -0.03073 -0.43449 -0.03837 -0.4375 -0.04497 -0.44236 C -0.05035 -0.4463 -0.05469 -0.45023 -0.06077 -0.45278 C -0.06632 -0.45718 -0.07118 -0.46019 -0.07761 -0.46204 C -0.08195 -0.46898 -0.09011 -0.46829 -0.09618 -0.46968 C -0.1007 -0.47107 -0.1099 -0.47315 -0.1099 -0.47269 C -0.12014 -0.47246 -0.13004 -0.47246 -0.14028 -0.47153 C -0.14827 -0.47084 -0.15695 -0.46621 -0.16545 -0.46528 C -0.17309 -0.46296 -0.17743 -0.46134 -0.18629 -0.46042 C -0.19531 -0.45718 -0.20521 -0.45602 -0.21459 -0.45417 C -0.21997 -0.45255 -0.22552 -0.44977 -0.23143 -0.44815 C -0.23559 -0.44236 -0.24531 -0.4382 -0.25122 -0.43611 C -0.25486 -0.43241 -0.25886 -0.43218 -0.26285 -0.42847 C -0.26788 -0.42292 -0.27118 -0.41459 -0.27743 -0.41158 C -0.28247 -0.40648 -0.28733 -0.40162 -0.29202 -0.39607 C -0.29549 -0.39167 -0.29688 -0.3875 -0.30156 -0.38519 C -0.30417 -0.38102 -0.30643 -0.38033 -0.30764 -0.37431 C -0.30816 -0.36621 -0.30816 -0.35787 -0.30868 -0.34954 C -0.31007 -0.33449 -0.31493 -0.33009 -0.31493 -0.31435 " pathEditMode="relative" rAng="0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72" y="-2048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732 0.23495 C -0.28038 0.22037 -0.28368 0.225 -0.2783 0.21851 C -0.27187 0.19861 -0.27517 0.203 -0.26944 0.19722 C -0.26371 0.18217 -0.26128 0.16666 -0.25712 0.14837 C -0.25503 0.13888 -0.25226 0.13125 -0.25 0.12152 C -0.24861 0.10023 -0.24462 0.07662 -0.24114 0.05763 C -0.23958 0.03958 -0.23524 0.02685 -0.23298 0.00902 C -0.23125 -0.00811 -0.23038 -0.022 -0.22812 -0.0375 C -0.22604 -0.06922 -0.22604 -0.1007 -0.225 -0.13172 C -0.22535 -0.15 -0.22344 -0.23241 -0.2342 -0.24167 C -0.23819 -0.26829 -0.24566 -0.2845 -0.25451 -0.29653 C -0.25903 -0.31459 -0.26528 -0.32292 -0.27135 -0.3382 C -0.27378 -0.34306 -0.27552 -0.35232 -0.2783 -0.35834 C -0.29357 -0.39005 -0.27361 -0.3382 -0.28732 -0.37362 C -0.29757 -0.39931 -0.30937 -0.4213 -0.31962 -0.44514 C -0.3217 -0.4507 -0.33524 -0.4838 -0.33767 -0.48681 C -0.34427 -0.49584 -0.35173 -0.50255 -0.35781 -0.51158 C -0.36302 -0.52038 -0.36719 -0.52801 -0.37309 -0.53311 C -0.37847 -0.54144 -0.38316 -0.54723 -0.38923 -0.55093 C -0.3934 -0.56482 -0.40121 -0.56343 -0.40712 -0.56598 C -0.41146 -0.56875 -0.42031 -0.57338 -0.42031 -0.572 C -0.43021 -0.57153 -0.43976 -0.57153 -0.44948 -0.56945 C -0.45712 -0.56852 -0.46562 -0.55926 -0.47378 -0.55718 C -0.48107 -0.55301 -0.48524 -0.54977 -0.49375 -0.54792 C -0.50243 -0.54144 -0.51198 -0.53913 -0.52101 -0.53565 C -0.52621 -0.53264 -0.5316 -0.52686 -0.53715 -0.52385 C -0.54114 -0.51158 -0.55052 -0.50394 -0.55625 -0.49885 C -0.55972 -0.4926 -0.56354 -0.49237 -0.56736 -0.4838 C -0.57222 -0.47408 -0.57535 -0.45695 -0.58142 -0.45163 C -0.58628 -0.44213 -0.59097 -0.43288 -0.59548 -0.422 C -0.59878 -0.41274 -0.60017 -0.4044 -0.60451 -0.40024 C -0.60712 -0.39167 -0.6092 -0.39075 -0.61042 -0.37871 C -0.61094 -0.3632 -0.61094 -0.34723 -0.61146 -0.3301 C -0.61285 -0.30093 -0.61719 -0.29121 -0.61719 -0.26042 " pathEditMode="relative" rAng="0" ptsTypes="fffffffffffffffffffffffffffffffff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99" y="-4041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292 -0.2625 C 0.33681 -0.27268 0.33056 -0.26968 0.34115 -0.27384 C 0.35452 -0.28819 0.34774 -0.28495 0.35938 -0.28912 C 0.37083 -0.29954 0.37604 -0.31042 0.38455 -0.32407 C 0.38872 -0.33056 0.39445 -0.33611 0.39879 -0.34329 C 0.40208 -0.35833 0.41024 -0.375 0.41684 -0.38866 C 0.42031 -0.40116 0.42917 -0.41042 0.43351 -0.42315 C 0.43733 -0.43542 0.43906 -0.44514 0.4434 -0.45671 C 0.44792 -0.4787 0.44792 -0.50093 0.45 -0.52315 C 0.44931 -0.53611 0.45295 -0.59468 0.43125 -0.60162 C 0.42292 -0.62014 0.40764 -0.63194 0.38993 -0.64051 C 0.38056 -0.65347 0.36788 -0.65903 0.35538 -0.66944 C 0.35035 -0.67315 0.3467 -0.67963 0.34115 -0.68426 C 0.31007 -0.70694 0.35104 -0.66944 0.32292 -0.69468 C 0.30174 -0.71366 0.27795 -0.72893 0.25695 -0.7463 C 0.25278 -0.75023 0.22518 -0.77361 0.21997 -0.77593 C 0.20677 -0.78241 0.19167 -0.78727 0.17882 -0.79375 C 0.16823 -0.79977 0.1599 -0.80532 0.14774 -0.8088 C 0.13698 -0.81505 0.12761 -0.81921 0.11493 -0.82176 C 0.10625 -0.83171 0.09045 -0.83056 0.07847 -0.83264 C 0.06962 -0.83449 0.05156 -0.8375 0.05156 -0.83681 C 0.0316 -0.83657 0.01198 -0.83657 -0.00798 -0.83518 C -0.02378 -0.83426 -0.0408 -0.82778 -0.05746 -0.82639 C -0.07239 -0.82315 -0.0809 -0.82106 -0.09844 -0.81968 C -0.11597 -0.81505 -0.13542 -0.81343 -0.15382 -0.81088 C -0.16423 -0.80856 -0.17535 -0.80463 -0.18698 -0.80231 C -0.19496 -0.79375 -0.21406 -0.78843 -0.22569 -0.78472 C -0.23281 -0.78009 -0.24062 -0.77986 -0.24861 -0.77384 C -0.25833 -0.7669 -0.26458 -0.75486 -0.27708 -0.75093 C -0.2868 -0.74398 -0.2967 -0.73727 -0.30555 -0.72963 C -0.3125 -0.72315 -0.31545 -0.71736 -0.3243 -0.71412 C -0.32934 -0.70833 -0.33403 -0.70741 -0.33646 -0.69907 C -0.33732 -0.6875 -0.33732 -0.67593 -0.33837 -0.66435 C -0.34097 -0.64306 -0.35035 -0.63681 -0.35035 -0.61481 " pathEditMode="relative" rAng="0" ptsTypes="fffffffffffffffffffffffffffffffff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70" y="-2875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4 -3.33333E-6 C 0.00781 -0.00602 0.0085 -0.01389 0.01267 -0.02014 C 0.01441 -0.03148 0.0158 -0.04282 0.01788 -0.05416 C 0.0184 -0.07477 0.01805 -0.09537 0.01909 -0.11597 C 0.01961 -0.12569 0.02413 -0.13889 0.02552 -0.14814 C 0.02708 -0.15717 0.02795 -0.16551 0.03194 -0.17222 C 0.03836 -0.23171 0.03698 -0.24953 0.03333 -0.33819 C 0.03316 -0.34305 0.02812 -0.35023 0.02812 -0.35 C 0.02656 -0.35764 0.0217 -0.37199 0.0217 -0.37176 C 0.02014 -0.3824 0.01684 -0.39143 0.01267 -0.40023 C 0.01059 -0.41134 0.00902 -0.4199 0.00364 -0.42824 C 0.00208 -0.44097 0.00416 -0.43518 -0.00035 -0.44213 C -0.00243 -0.44537 -0.00677 -0.45231 -0.00677 -0.45208 C -0.00886 -0.46273 -0.01354 -0.46597 -0.01962 -0.47222 C -0.02118 -0.47384 -0.02188 -0.47685 -0.02344 -0.47824 C -0.02379 -0.47847 -0.03299 -0.4831 -0.03507 -0.48402 C -0.03976 -0.48657 -0.04323 -0.49166 -0.04792 -0.49398 C -0.05695 -0.50347 -0.05261 -0.50092 -0.06077 -0.50416 C -0.0658 -0.5118 -0.07257 -0.51597 -0.079 -0.52014 C -0.08056 -0.52106 -0.08229 -0.52176 -0.08386 -0.52245 C -0.08664 -0.52384 -0.09184 -0.52639 -0.09184 -0.52615 C -0.10261 -0.52569 -0.11337 -0.52592 -0.12396 -0.52453 C -0.13056 -0.52338 -0.15 -0.51203 -0.15747 -0.5081 C -0.16667 -0.49861 -0.17327 -0.48588 -0.17813 -0.47037 C -0.17969 -0.4581 -0.18664 -0.43055 -0.17691 -0.42407 C -0.17223 -0.42106 -0.16615 -0.4206 -0.16129 -0.41828 C -0.13976 -0.4206 -0.14809 -0.42037 -0.1342 -0.42615 C -0.13004 -0.43102 -0.12153 -0.43796 -0.11754 -0.44421 C -0.11407 -0.44953 -0.11077 -0.45463 -0.10729 -0.45995 C -0.10504 -0.46342 -0.10452 -0.46875 -0.10209 -0.47222 C -0.10122 -0.47338 -0.10035 -0.475 -0.09948 -0.47615 C -0.1 -0.49375 -0.09688 -0.50995 -0.10469 -0.52245 C -0.10764 -0.53634 -0.10313 -0.51921 -0.10973 -0.53449 C -0.11059 -0.53588 -0.11025 -0.53865 -0.11111 -0.54027 C -0.11372 -0.54768 -0.11927 -0.55162 -0.12396 -0.55416 C -0.13229 -0.56342 -0.14375 -0.56921 -0.15365 -0.57222 C -0.16302 -0.58264 -0.17344 -0.58773 -0.18455 -0.59236 C -0.19098 -0.59953 -0.19479 -0.59953 -0.20261 -0.60231 C -0.21216 -0.60578 -0.22153 -0.61064 -0.23108 -0.61412 C -0.23733 -0.62129 -0.24914 -0.62731 -0.25677 -0.63032 C -0.26146 -0.6368 -0.26875 -0.64004 -0.27483 -0.64213 C -0.28091 -0.65162 -0.29011 -0.65347 -0.29792 -0.6581 C -0.30365 -0.66689 -0.29688 -0.6581 -0.30712 -0.66435 C -0.31823 -0.67106 -0.32865 -0.68171 -0.34063 -0.68611 C -0.35174 -0.69814 -0.36893 -0.69838 -0.38177 -0.70254 C -0.38403 -0.70301 -0.38594 -0.70347 -0.3882 -0.70416 C -0.39045 -0.70486 -0.39479 -0.70625 -0.39479 -0.70602 C -0.44584 -0.74583 -0.50521 -0.71828 -0.55851 -0.70254 C -0.57379 -0.69027 -0.59063 -0.68611 -0.60747 -0.68426 C -0.61146 -0.67777 -0.61476 -0.67754 -0.61893 -0.67222 C -0.62448 -0.66551 -0.62882 -0.6581 -0.63577 -0.65439 C -0.64219 -0.64745 -0.64879 -0.64768 -0.65643 -0.64652 C -0.65816 -0.6456 -0.66007 -0.6456 -0.66164 -0.64398 C -0.66302 -0.64305 -0.66545 -0.64027 -0.66545 -0.64004 " pathEditMode="relative" rAng="0" ptsTypes="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19" y="-3729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2.59259E-6 C 0.0111 -0.03796 0.03593 -0.05949 0.04149 -0.10092 C 0.04079 -0.14629 0.04895 -0.19467 0.03576 -0.23634 C 0.03367 -0.24282 0.03037 -0.24838 0.02864 -0.25509 C 0.02656 -0.26319 0.02603 -0.27245 0.02135 -0.27801 C 0.01944 -0.28889 0.01597 -0.29861 0.01284 -0.30856 C 0.00711 -0.32685 0.00381 -0.34699 -0.00435 -0.36366 C -0.00695 -0.36898 -0.00956 -0.37454 -0.01285 -0.37893 C -0.0139 -0.38032 -0.01494 -0.38148 -0.01581 -0.38287 C -0.02223 -0.39375 -0.02778 -0.40532 -0.03716 -0.41134 C -0.04167 -0.41736 -0.04653 -0.41944 -0.0514 -0.42477 C -0.06806 -0.44329 -0.08594 -0.46018 -0.10296 -0.47801 C -0.10886 -0.48426 -0.12136 -0.48542 -0.12865 -0.48935 C -0.1474 -0.49977 -0.14792 -0.50046 -0.16997 -0.50463 C -0.17952 -0.50648 -0.18924 -0.51111 -0.19862 -0.51412 C -0.20018 -0.51458 -0.20157 -0.51528 -0.20296 -0.5162 C -0.20452 -0.51713 -0.20556 -0.51921 -0.20713 -0.51991 C -0.2132 -0.52222 -0.21945 -0.52222 -0.2257 -0.52384 C -0.22865 -0.52569 -0.23143 -0.52801 -0.23438 -0.5294 C -0.23664 -0.53055 -0.23924 -0.53009 -0.2415 -0.53125 C -0.24306 -0.53217 -0.2441 -0.53426 -0.24567 -0.53518 C -0.2474 -0.53634 -0.24949 -0.53634 -0.2514 -0.53704 C -0.26164 -0.54606 -0.25678 -0.54352 -0.26581 -0.54653 C -0.29862 -0.54537 -0.31303 -0.54838 -0.33855 -0.53704 C -0.34393 -0.53032 -0.35035 -0.53055 -0.35713 -0.52754 C -0.35956 -0.52454 -0.36216 -0.51991 -0.36581 -0.51991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C 0.00694 -0.00995 -0.00209 0.00162 0.00711 -0.00579 C 0.01684 -0.01366 0.00191 -0.00625 0.01423 -0.01157 C 0.02204 -0.01944 0.02951 -0.02824 0.03715 -0.03634 C 0.04132 -0.04097 0.04687 -0.04375 0.05 -0.04954 C 0.05173 -0.05255 0.05277 -0.05625 0.05434 -0.05926 C 0.05607 -0.0625 0.05798 -0.06551 0.05989 -0.06875 C 0.06215 -0.07639 0.06597 -0.08102 0.06996 -0.08773 C 0.071 -0.09213 0.07152 -0.09699 0.07291 -0.10116 C 0.0743 -0.10532 0.07847 -0.1125 0.07847 -0.1125 C 0.08125 -0.12986 0.08906 -0.14421 0.09427 -0.16019 C 0.09791 -0.1713 0.10052 -0.18218 0.10572 -0.19259 C 0.11059 -0.2125 0.11701 -0.23218 0.12291 -0.25162 C 0.12395 -0.26806 0.1243 -0.28472 0.12569 -0.30116 C 0.12621 -0.30764 0.12777 -0.31366 0.12847 -0.32014 C 0.12899 -0.32523 0.12968 -0.33032 0.13003 -0.33542 C 0.13211 -0.36482 0.12934 -0.35162 0.13281 -0.36574 C 0.13489 -0.38357 0.14097 -0.40139 0.14704 -0.41736 C 0.15017 -0.42569 0.15173 -0.43542 0.15434 -0.44398 C 0.15382 -0.4706 0.15364 -0.49722 0.15277 -0.52384 C 0.15243 -0.5338 0.14843 -0.54282 0.14704 -0.55255 C 0.14253 -0.5838 0.13055 -0.63287 0.11718 -0.65926 C 0.11441 -0.66482 0.11024 -0.66898 0.10711 -0.67431 C 0.10364 -0.68866 0.1092 -0.66898 0.09861 -0.68958 C 0.096 -0.69444 0.09444 -0.70023 0.09149 -0.70486 C 0.09045 -0.70671 0.08854 -0.70741 0.08715 -0.70857 C 0.08541 -0.7162 0.08194 -0.71921 0.07847 -0.72593 C 0.06857 -0.74468 0.0592 -0.76458 0.04566 -0.77917 C 0.04114 -0.78958 0.03923 -0.7912 0.03142 -0.7963 C 0.00416 -0.83264 -0.03612 -0.84699 -0.07292 -0.85718 C -0.08143 -0.85949 -0.09028 -0.86181 -0.09862 -0.86482 C -0.10018 -0.86551 -0.1073 -0.86875 -0.10851 -0.86875 C -0.14237 -0.86991 -0.17622 -0.86991 -0.21007 -0.8706 C -0.23351 -0.875 -0.25539 -0.88542 -0.27865 -0.89144 C -0.30521 -0.89074 -0.33195 -0.89074 -0.35851 -0.88958 C -0.36077 -0.88958 -0.37223 -0.88426 -0.37292 -0.88403 C -0.38282 -0.87986 -0.39532 -0.87824 -0.40573 -0.87639 C -0.41146 -0.87361 -0.41233 -0.8706 -0.41424 -0.86296 C -0.41268 -0.85255 -0.41198 -0.84444 -0.40712 -0.83634 C -0.40417 -0.83148 -0.40382 -0.82685 -0.39862 -0.82685 " pathEditMode="relative" ptsTypes="fffffffffffffffffffffffffffffffffffffff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59259E-6 C -0.00573 -0.0155 -0.01302 -0.01875 -0.02275 -0.02824 C -0.04427 -0.04976 -0.0658 -0.07453 -0.0842 -0.10069 C -0.10643 -0.1324 -0.12448 -0.16736 -0.13993 -0.20578 C -0.14549 -0.21921 -0.14653 -0.23449 -0.15278 -0.24768 C -0.15452 -0.26226 -0.15695 -0.27291 -0.16285 -0.28564 C -0.16528 -0.30162 -0.16268 -0.28912 -0.16858 -0.30648 C -0.1724 -0.31782 -0.16702 -0.30601 -0.17136 -0.32175 C -0.17344 -0.32939 -0.17778 -0.33773 -0.18143 -0.34444 C -0.19254 -0.39027 -0.21077 -0.4324 -0.2257 -0.47592 C -0.23281 -0.49652 -0.23889 -0.51805 -0.24566 -0.53888 C -0.24913 -0.54953 -0.24931 -0.56111 -0.25417 -0.57129 C -0.25469 -0.57638 -0.25556 -0.58125 -0.25556 -0.58634 C -0.25556 -0.62824 -0.25504 -0.67013 -0.25417 -0.71203 C -0.25365 -0.74027 -0.22275 -0.76504 -0.20712 -0.7787 C -0.19965 -0.78518 -0.1941 -0.79375 -0.18559 -0.79791 C -0.1665 -0.79652 -0.14705 -0.8 -0.12847 -0.79398 C -0.1217 -0.79189 -0.11511 -0.78912 -0.10851 -0.78634 C -0.10573 -0.78518 -0.1 -0.78263 -0.1 -0.78263 C -0.09757 -0.77939 -0.09514 -0.77638 -0.09271 -0.77314 C -0.09167 -0.77175 -0.09202 -0.76921 -0.09132 -0.76736 C -0.0882 -0.75856 -0.08403 -0.75601 -0.07709 -0.75601 " pathEditMode="relative" ptsTypes="fffffffffffffffffffff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8.14815E-6 C 0.0125 -0.01689 0.02431 -0.03264 0.03559 -0.05139 C 0.0408 -0.05996 0.04323 -0.0713 0.04844 -0.0801 C 0.05729 -0.09491 0.06233 -0.10325 0.06858 -0.11991 C 0.0691 -0.12385 0.06893 -0.12778 0.06997 -0.13149 C 0.07136 -0.13635 0.07466 -0.13982 0.0757 -0.14468 C 0.07761 -0.15325 0.07761 -0.16251 0.07848 -0.1713 C 0.079 -0.24051 0.07986 -0.30973 0.07986 -0.37894 C 0.07986 -0.42987 0.07552 -0.46297 0.05417 -0.50278 C 0.05191 -0.51181 0.04723 -0.51667 0.04271 -0.52408 C 0.03854 -0.53033 0.03473 -0.53936 0.03143 -0.54676 C 0.02882 -0.55278 0.02778 -0.56135 0.0257 -0.5676 C 0.01893 -0.58797 0.01389 -0.60649 0.00417 -0.62477 C 0.00122 -0.6301 -0.00833 -0.63519 -0.01284 -0.63797 C -0.04357 -0.65649 -0.0684 -0.6632 -0.10156 -0.67038 C -0.13194 -0.66968 -0.1625 -0.66968 -0.19288 -0.66852 C -0.2 -0.66829 -0.20868 -0.66343 -0.2158 -0.66274 C -0.23489 -0.66065 -0.26666 -0.65973 -0.28298 -0.65903 C -0.29687 -0.65764 -0.30086 -0.65857 -0.31146 -0.65325 C -0.33107 -0.65394 -0.35052 -0.65417 -0.37014 -0.65533 C -0.37569 -0.65579 -0.37708 -0.66181 -0.38003 -0.66667 C -0.38819 -0.68033 -0.39496 -0.69607 -0.40434 -0.70857 C -0.40642 -0.71737 -0.40902 -0.72639 -0.41146 -0.73542 C -0.41336 -0.74167 -0.41718 -0.75417 -0.41718 -0.75417 C -0.41788 -0.76065 -0.41979 -0.7669 -0.42014 -0.77339 C -0.42135 -0.79538 -0.41701 -0.83056 -0.43298 -0.84769 C -0.43819 -0.85325 -0.4493 -0.85602 -0.45573 -0.85903 C -0.46319 -0.86251 -0.46944 -0.86505 -0.47725 -0.86667 C -0.47864 -0.86737 -0.48003 -0.86852 -0.48142 -0.86852 C -0.51857 -0.86852 -0.55573 -0.86783 -0.59288 -0.86667 C -0.60659 -0.86621 -0.6158 -0.84746 -0.62725 -0.84005 C -0.63003 -0.83612 -0.63298 -0.83241 -0.63576 -0.82848 C -0.63732 -0.82223 -0.63576 -0.82292 -0.63871 -0.82292 " pathEditMode="relative" ptsTypes="ffffffffffffffffffffffffffffffffA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27" grpId="0" animBg="1"/>
      <p:bldP spid="3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/>
      <p:bldP spid="25" grpId="0"/>
      <p:bldP spid="26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458939" y="2139981"/>
            <a:ext cx="1479843" cy="1024801"/>
            <a:chOff x="458939" y="2139981"/>
            <a:chExt cx="1479843" cy="1024801"/>
          </a:xfrm>
        </p:grpSpPr>
        <p:pic>
          <p:nvPicPr>
            <p:cNvPr id="2055" name="Picture 7" descr="C:\Documents and Settings\Jana\Local Settings\Temporary Internet Files\Content.IE5\CK6ZA9E8\MC90010085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939" y="2139981"/>
              <a:ext cx="1479843" cy="10248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878112" y="2359994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chemeClr val="bg1"/>
                  </a:solidFill>
                </a:rPr>
                <a:t>h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659261" y="3261293"/>
            <a:ext cx="1410832" cy="1854451"/>
            <a:chOff x="1659261" y="3261293"/>
            <a:chExt cx="1410832" cy="1854451"/>
          </a:xfrm>
        </p:grpSpPr>
        <p:pic>
          <p:nvPicPr>
            <p:cNvPr id="2050" name="Picture 2" descr="C:\Documents and Settings\Jana\Local Settings\Temporary Internet Files\Content.IE5\CK6ZA9E8\MC90023213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9261" y="3261293"/>
              <a:ext cx="1410832" cy="18544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938782" y="4072235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t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6482" y="3639539"/>
            <a:ext cx="1030586" cy="1024550"/>
            <a:chOff x="362819" y="3639539"/>
            <a:chExt cx="1030586" cy="1024550"/>
          </a:xfrm>
        </p:grpSpPr>
        <p:pic>
          <p:nvPicPr>
            <p:cNvPr id="2064" name="Picture 16" descr="C:\Documents and Settings\Jana\Local Settings\Temporary Internet Files\Content.IE5\RSBZXVRJ\MC90019882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819" y="3639539"/>
              <a:ext cx="1030586" cy="1024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664825" y="3815639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chemeClr val="bg1"/>
                  </a:solidFill>
                </a:rPr>
                <a:t>e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767070" y="1953000"/>
            <a:ext cx="1407814" cy="1398760"/>
            <a:chOff x="3312476" y="1856226"/>
            <a:chExt cx="1407814" cy="1398760"/>
          </a:xfrm>
        </p:grpSpPr>
        <p:pic>
          <p:nvPicPr>
            <p:cNvPr id="2051" name="Picture 3" descr="C:\Documents and Settings\Jana\Local Settings\Temporary Internet Files\Content.IE5\8UMYXVNH\MC90029036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2476" y="1856226"/>
              <a:ext cx="1407814" cy="1398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3890345" y="2200391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chemeClr val="bg1"/>
                  </a:solidFill>
                </a:rPr>
                <a:t>u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876273" y="2153523"/>
            <a:ext cx="871446" cy="1365679"/>
            <a:chOff x="5876273" y="2153523"/>
            <a:chExt cx="871446" cy="1365679"/>
          </a:xfrm>
        </p:grpSpPr>
        <p:pic>
          <p:nvPicPr>
            <p:cNvPr id="2067" name="Picture 19" descr="C:\Documents and Settings\Jana\Local Settings\Temporary Internet Files\Content.IE5\RSBZXVRJ\MC90009812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76273" y="2153523"/>
              <a:ext cx="871446" cy="13656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6037563" y="2652381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chemeClr val="bg1"/>
                  </a:solidFill>
                </a:rPr>
                <a:t>k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382716" y="3595747"/>
            <a:ext cx="911657" cy="800100"/>
            <a:chOff x="3273104" y="3674897"/>
            <a:chExt cx="911657" cy="800100"/>
          </a:xfrm>
        </p:grpSpPr>
        <p:pic>
          <p:nvPicPr>
            <p:cNvPr id="2069" name="Picture 21" descr="C:\Documents and Settings\Jana\Local Settings\Temporary Internet Files\Content.IE5\75S19SFW\MC90034645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3104" y="3674897"/>
              <a:ext cx="911657" cy="8001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3454499" y="3779847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m</a:t>
              </a: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94011" y="3682634"/>
            <a:ext cx="1577816" cy="1435560"/>
            <a:chOff x="4306572" y="3519202"/>
            <a:chExt cx="1815998" cy="1596542"/>
          </a:xfrm>
        </p:grpSpPr>
        <p:pic>
          <p:nvPicPr>
            <p:cNvPr id="2057" name="Picture 9" descr="C:\Documents and Settings\Jana\Local Settings\Temporary Internet Files\Content.IE5\E3XUE8B7\MC900356381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06572" y="3519202"/>
              <a:ext cx="1815998" cy="15965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037913" y="4197760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i</a:t>
              </a: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573882" y="3866127"/>
            <a:ext cx="770839" cy="1826057"/>
            <a:chOff x="6573882" y="3866127"/>
            <a:chExt cx="770839" cy="1826057"/>
          </a:xfrm>
        </p:grpSpPr>
        <p:pic>
          <p:nvPicPr>
            <p:cNvPr id="2065" name="Picture 17" descr="C:\Documents and Settings\Jana\Local Settings\Temporary Internet Files\Content.IE5\93K67UOX\MC900312532[1].wmf"/>
            <p:cNvPicPr>
              <a:picLocks noChangeAspect="1" noChangeArrowheads="1"/>
            </p:cNvPicPr>
            <p:nvPr/>
          </p:nvPicPr>
          <p:blipFill>
            <a:blip r:embed="rId9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73882" y="3866127"/>
              <a:ext cx="770839" cy="1826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684868" y="4664089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s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823218" y="4918144"/>
            <a:ext cx="1811426" cy="1548079"/>
            <a:chOff x="2627784" y="5129535"/>
            <a:chExt cx="1811426" cy="1548079"/>
          </a:xfrm>
        </p:grpSpPr>
        <p:pic>
          <p:nvPicPr>
            <p:cNvPr id="2056" name="Picture 8" descr="C:\Documents and Settings\Jana\Local Settings\Temporary Internet Files\Content.IE5\E3XUE8B7\MC900356443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4" y="5129535"/>
              <a:ext cx="1811426" cy="15480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3180066" y="5728404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v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159616" y="1738013"/>
            <a:ext cx="1683156" cy="1828735"/>
            <a:chOff x="6970844" y="1810803"/>
            <a:chExt cx="1683156" cy="1828735"/>
          </a:xfrm>
        </p:grpSpPr>
        <p:pic>
          <p:nvPicPr>
            <p:cNvPr id="2066" name="Picture 18" descr="C:\Documents and Settings\Jana\Local Settings\Temporary Internet Files\Content.IE5\75S19SFW\MC900437099[1].pn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0844" y="1810803"/>
              <a:ext cx="1683156" cy="18287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7388122" y="2492778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chemeClr val="bg1"/>
                  </a:solidFill>
                </a:rPr>
                <a:t>c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367914" y="3261293"/>
            <a:ext cx="1433779" cy="1693469"/>
            <a:chOff x="7367914" y="3261293"/>
            <a:chExt cx="1433779" cy="1693469"/>
          </a:xfrm>
        </p:grpSpPr>
        <p:pic>
          <p:nvPicPr>
            <p:cNvPr id="2052" name="Picture 4" descr="C:\Documents and Settings\Jana\Local Settings\Temporary Internet Files\Content.IE5\KJRJUKIT\MC900021386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7914" y="3261293"/>
              <a:ext cx="1433779" cy="1693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810370" y="4151814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č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410090" y="5378264"/>
            <a:ext cx="1440160" cy="1285057"/>
            <a:chOff x="7410090" y="5378264"/>
            <a:chExt cx="1440160" cy="1285057"/>
          </a:xfrm>
        </p:grpSpPr>
        <p:pic>
          <p:nvPicPr>
            <p:cNvPr id="2053" name="Picture 5" descr="C:\Documents and Settings\Jana\Local Settings\Temporary Internet Files\Content.IE5\IQZRG32A\MC900230680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10090" y="5378264"/>
              <a:ext cx="1440160" cy="12850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8069841" y="5648545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a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46482" y="5234927"/>
            <a:ext cx="1832458" cy="961034"/>
            <a:chOff x="282632" y="5420487"/>
            <a:chExt cx="1832458" cy="961034"/>
          </a:xfrm>
        </p:grpSpPr>
        <p:pic>
          <p:nvPicPr>
            <p:cNvPr id="2054" name="Picture 6" descr="C:\Documents and Settings\Jana\Local Settings\Temporary Internet Files\Content.IE5\93K67UOX\MC900355691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632" y="5420487"/>
              <a:ext cx="1832458" cy="9610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542269" y="5611186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  <a:solidFill>
                    <a:schemeClr val="bg1"/>
                  </a:solidFill>
                </a:rPr>
                <a:t>o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820383" y="5142699"/>
            <a:ext cx="1675217" cy="1465337"/>
            <a:chOff x="4820383" y="5142699"/>
            <a:chExt cx="1675217" cy="1465337"/>
          </a:xfrm>
        </p:grpSpPr>
        <p:grpSp>
          <p:nvGrpSpPr>
            <p:cNvPr id="2" name="Group 10"/>
            <p:cNvGrpSpPr>
              <a:grpSpLocks/>
            </p:cNvGrpSpPr>
            <p:nvPr/>
          </p:nvGrpSpPr>
          <p:grpSpPr bwMode="auto">
            <a:xfrm>
              <a:off x="4820383" y="5142699"/>
              <a:ext cx="1675217" cy="1465337"/>
              <a:chOff x="1824" y="633"/>
              <a:chExt cx="2834" cy="2849"/>
            </a:xfrm>
          </p:grpSpPr>
          <p:sp>
            <p:nvSpPr>
              <p:cNvPr id="3" name="Puzzle3"/>
              <p:cNvSpPr>
                <a:spLocks noEditPoints="1" noChangeArrowheads="1"/>
              </p:cNvSpPr>
              <p:nvPr/>
            </p:nvSpPr>
            <p:spPr bwMode="auto">
              <a:xfrm>
                <a:off x="3204" y="633"/>
                <a:ext cx="1114" cy="1514"/>
              </a:xfrm>
              <a:custGeom>
                <a:avLst/>
                <a:gdLst>
                  <a:gd name="T0" fmla="*/ 10391 w 21600"/>
                  <a:gd name="T1" fmla="*/ 15806 h 21600"/>
                  <a:gd name="T2" fmla="*/ 20551 w 21600"/>
                  <a:gd name="T3" fmla="*/ 21088 h 21600"/>
                  <a:gd name="T4" fmla="*/ 13180 w 21600"/>
                  <a:gd name="T5" fmla="*/ 13801 h 21600"/>
                  <a:gd name="T6" fmla="*/ 20551 w 21600"/>
                  <a:gd name="T7" fmla="*/ 7025 h 21600"/>
                  <a:gd name="T8" fmla="*/ 10500 w 21600"/>
                  <a:gd name="T9" fmla="*/ 52 h 21600"/>
                  <a:gd name="T10" fmla="*/ 692 w 21600"/>
                  <a:gd name="T11" fmla="*/ 6802 h 21600"/>
                  <a:gd name="T12" fmla="*/ 8064 w 21600"/>
                  <a:gd name="T13" fmla="*/ 13526 h 21600"/>
                  <a:gd name="T14" fmla="*/ 692 w 21600"/>
                  <a:gd name="T15" fmla="*/ 21088 h 21600"/>
                  <a:gd name="T16" fmla="*/ 2273 w 21600"/>
                  <a:gd name="T17" fmla="*/ 7719 h 21600"/>
                  <a:gd name="T18" fmla="*/ 19149 w 21600"/>
                  <a:gd name="T19" fmla="*/ 20237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6625" y="20892"/>
                    </a:moveTo>
                    <a:lnTo>
                      <a:pt x="7105" y="21023"/>
                    </a:lnTo>
                    <a:lnTo>
                      <a:pt x="7513" y="21088"/>
                    </a:lnTo>
                    <a:lnTo>
                      <a:pt x="7922" y="21115"/>
                    </a:lnTo>
                    <a:lnTo>
                      <a:pt x="8242" y="21115"/>
                    </a:lnTo>
                    <a:lnTo>
                      <a:pt x="8544" y="21062"/>
                    </a:lnTo>
                    <a:lnTo>
                      <a:pt x="8810" y="20997"/>
                    </a:lnTo>
                    <a:lnTo>
                      <a:pt x="9023" y="20892"/>
                    </a:lnTo>
                    <a:lnTo>
                      <a:pt x="9148" y="20761"/>
                    </a:lnTo>
                    <a:lnTo>
                      <a:pt x="9290" y="20616"/>
                    </a:lnTo>
                    <a:lnTo>
                      <a:pt x="9361" y="20459"/>
                    </a:lnTo>
                    <a:lnTo>
                      <a:pt x="9396" y="20289"/>
                    </a:lnTo>
                    <a:lnTo>
                      <a:pt x="9396" y="20092"/>
                    </a:lnTo>
                    <a:lnTo>
                      <a:pt x="9325" y="19909"/>
                    </a:lnTo>
                    <a:lnTo>
                      <a:pt x="9219" y="19738"/>
                    </a:lnTo>
                    <a:lnTo>
                      <a:pt x="9094" y="19555"/>
                    </a:lnTo>
                    <a:lnTo>
                      <a:pt x="8917" y="19384"/>
                    </a:lnTo>
                    <a:lnTo>
                      <a:pt x="8650" y="19162"/>
                    </a:lnTo>
                    <a:lnTo>
                      <a:pt x="8437" y="18900"/>
                    </a:lnTo>
                    <a:lnTo>
                      <a:pt x="8277" y="18624"/>
                    </a:lnTo>
                    <a:lnTo>
                      <a:pt x="8135" y="18349"/>
                    </a:lnTo>
                    <a:lnTo>
                      <a:pt x="8028" y="18048"/>
                    </a:lnTo>
                    <a:lnTo>
                      <a:pt x="7993" y="17746"/>
                    </a:lnTo>
                    <a:lnTo>
                      <a:pt x="7993" y="17471"/>
                    </a:lnTo>
                    <a:lnTo>
                      <a:pt x="8028" y="17169"/>
                    </a:lnTo>
                    <a:lnTo>
                      <a:pt x="8135" y="16920"/>
                    </a:lnTo>
                    <a:lnTo>
                      <a:pt x="8277" y="16671"/>
                    </a:lnTo>
                    <a:lnTo>
                      <a:pt x="8366" y="16540"/>
                    </a:lnTo>
                    <a:lnTo>
                      <a:pt x="8473" y="16409"/>
                    </a:lnTo>
                    <a:lnTo>
                      <a:pt x="8615" y="16317"/>
                    </a:lnTo>
                    <a:lnTo>
                      <a:pt x="8739" y="16213"/>
                    </a:lnTo>
                    <a:lnTo>
                      <a:pt x="8881" y="16134"/>
                    </a:lnTo>
                    <a:lnTo>
                      <a:pt x="9059" y="16055"/>
                    </a:lnTo>
                    <a:lnTo>
                      <a:pt x="9254" y="15990"/>
                    </a:lnTo>
                    <a:lnTo>
                      <a:pt x="9432" y="15911"/>
                    </a:lnTo>
                    <a:lnTo>
                      <a:pt x="9663" y="15885"/>
                    </a:lnTo>
                    <a:lnTo>
                      <a:pt x="9876" y="15833"/>
                    </a:lnTo>
                    <a:lnTo>
                      <a:pt x="10142" y="15806"/>
                    </a:lnTo>
                    <a:lnTo>
                      <a:pt x="10391" y="15806"/>
                    </a:lnTo>
                    <a:lnTo>
                      <a:pt x="10728" y="15806"/>
                    </a:lnTo>
                    <a:lnTo>
                      <a:pt x="10995" y="15806"/>
                    </a:lnTo>
                    <a:lnTo>
                      <a:pt x="11279" y="15833"/>
                    </a:lnTo>
                    <a:lnTo>
                      <a:pt x="11546" y="15885"/>
                    </a:lnTo>
                    <a:lnTo>
                      <a:pt x="11776" y="15937"/>
                    </a:lnTo>
                    <a:lnTo>
                      <a:pt x="12025" y="15990"/>
                    </a:lnTo>
                    <a:lnTo>
                      <a:pt x="12221" y="16055"/>
                    </a:lnTo>
                    <a:lnTo>
                      <a:pt x="12434" y="16134"/>
                    </a:lnTo>
                    <a:lnTo>
                      <a:pt x="12611" y="16213"/>
                    </a:lnTo>
                    <a:lnTo>
                      <a:pt x="12771" y="16317"/>
                    </a:lnTo>
                    <a:lnTo>
                      <a:pt x="12913" y="16409"/>
                    </a:lnTo>
                    <a:lnTo>
                      <a:pt x="13038" y="16514"/>
                    </a:lnTo>
                    <a:lnTo>
                      <a:pt x="13251" y="16737"/>
                    </a:lnTo>
                    <a:lnTo>
                      <a:pt x="13428" y="16986"/>
                    </a:lnTo>
                    <a:lnTo>
                      <a:pt x="13517" y="17248"/>
                    </a:lnTo>
                    <a:lnTo>
                      <a:pt x="13588" y="17523"/>
                    </a:lnTo>
                    <a:lnTo>
                      <a:pt x="13588" y="17799"/>
                    </a:lnTo>
                    <a:lnTo>
                      <a:pt x="13517" y="18074"/>
                    </a:lnTo>
                    <a:lnTo>
                      <a:pt x="13428" y="18323"/>
                    </a:lnTo>
                    <a:lnTo>
                      <a:pt x="13286" y="18572"/>
                    </a:lnTo>
                    <a:lnTo>
                      <a:pt x="13109" y="18808"/>
                    </a:lnTo>
                    <a:lnTo>
                      <a:pt x="12878" y="19031"/>
                    </a:lnTo>
                    <a:lnTo>
                      <a:pt x="12434" y="19411"/>
                    </a:lnTo>
                    <a:lnTo>
                      <a:pt x="12132" y="19738"/>
                    </a:lnTo>
                    <a:lnTo>
                      <a:pt x="12025" y="19856"/>
                    </a:lnTo>
                    <a:lnTo>
                      <a:pt x="11919" y="20014"/>
                    </a:lnTo>
                    <a:lnTo>
                      <a:pt x="11883" y="20132"/>
                    </a:lnTo>
                    <a:lnTo>
                      <a:pt x="11883" y="20263"/>
                    </a:lnTo>
                    <a:lnTo>
                      <a:pt x="11883" y="20394"/>
                    </a:lnTo>
                    <a:lnTo>
                      <a:pt x="11954" y="20485"/>
                    </a:lnTo>
                    <a:lnTo>
                      <a:pt x="12061" y="20590"/>
                    </a:lnTo>
                    <a:lnTo>
                      <a:pt x="12185" y="20695"/>
                    </a:lnTo>
                    <a:lnTo>
                      <a:pt x="12327" y="20787"/>
                    </a:lnTo>
                    <a:lnTo>
                      <a:pt x="12540" y="20892"/>
                    </a:lnTo>
                    <a:lnTo>
                      <a:pt x="12771" y="20997"/>
                    </a:lnTo>
                    <a:lnTo>
                      <a:pt x="13073" y="21088"/>
                    </a:lnTo>
                    <a:lnTo>
                      <a:pt x="13428" y="21193"/>
                    </a:lnTo>
                    <a:lnTo>
                      <a:pt x="13873" y="21298"/>
                    </a:lnTo>
                    <a:lnTo>
                      <a:pt x="14317" y="21390"/>
                    </a:lnTo>
                    <a:lnTo>
                      <a:pt x="14778" y="21468"/>
                    </a:lnTo>
                    <a:lnTo>
                      <a:pt x="15294" y="21547"/>
                    </a:lnTo>
                    <a:lnTo>
                      <a:pt x="15809" y="21600"/>
                    </a:lnTo>
                    <a:lnTo>
                      <a:pt x="16359" y="21652"/>
                    </a:lnTo>
                    <a:lnTo>
                      <a:pt x="16875" y="21678"/>
                    </a:lnTo>
                    <a:lnTo>
                      <a:pt x="17407" y="21678"/>
                    </a:lnTo>
                    <a:lnTo>
                      <a:pt x="17958" y="21678"/>
                    </a:lnTo>
                    <a:lnTo>
                      <a:pt x="18473" y="21652"/>
                    </a:lnTo>
                    <a:lnTo>
                      <a:pt x="18953" y="21573"/>
                    </a:lnTo>
                    <a:lnTo>
                      <a:pt x="19397" y="21495"/>
                    </a:lnTo>
                    <a:lnTo>
                      <a:pt x="19841" y="21390"/>
                    </a:lnTo>
                    <a:lnTo>
                      <a:pt x="20214" y="21272"/>
                    </a:lnTo>
                    <a:lnTo>
                      <a:pt x="20551" y="21088"/>
                    </a:lnTo>
                    <a:lnTo>
                      <a:pt x="20480" y="20787"/>
                    </a:lnTo>
                    <a:lnTo>
                      <a:pt x="20409" y="20485"/>
                    </a:lnTo>
                    <a:lnTo>
                      <a:pt x="20356" y="20158"/>
                    </a:lnTo>
                    <a:lnTo>
                      <a:pt x="20356" y="19804"/>
                    </a:lnTo>
                    <a:lnTo>
                      <a:pt x="20321" y="19083"/>
                    </a:lnTo>
                    <a:lnTo>
                      <a:pt x="20356" y="18349"/>
                    </a:lnTo>
                    <a:lnTo>
                      <a:pt x="20409" y="17641"/>
                    </a:lnTo>
                    <a:lnTo>
                      <a:pt x="20480" y="17012"/>
                    </a:lnTo>
                    <a:lnTo>
                      <a:pt x="20551" y="16488"/>
                    </a:lnTo>
                    <a:lnTo>
                      <a:pt x="20551" y="16055"/>
                    </a:lnTo>
                    <a:lnTo>
                      <a:pt x="20551" y="15911"/>
                    </a:lnTo>
                    <a:lnTo>
                      <a:pt x="20445" y="15754"/>
                    </a:lnTo>
                    <a:lnTo>
                      <a:pt x="20356" y="15610"/>
                    </a:lnTo>
                    <a:lnTo>
                      <a:pt x="20178" y="15452"/>
                    </a:lnTo>
                    <a:lnTo>
                      <a:pt x="20001" y="15334"/>
                    </a:lnTo>
                    <a:lnTo>
                      <a:pt x="19770" y="15230"/>
                    </a:lnTo>
                    <a:lnTo>
                      <a:pt x="19521" y="15125"/>
                    </a:lnTo>
                    <a:lnTo>
                      <a:pt x="19290" y="15059"/>
                    </a:lnTo>
                    <a:lnTo>
                      <a:pt x="19024" y="15007"/>
                    </a:lnTo>
                    <a:lnTo>
                      <a:pt x="18740" y="14954"/>
                    </a:lnTo>
                    <a:lnTo>
                      <a:pt x="18509" y="14954"/>
                    </a:lnTo>
                    <a:lnTo>
                      <a:pt x="18225" y="14954"/>
                    </a:lnTo>
                    <a:lnTo>
                      <a:pt x="17994" y="15007"/>
                    </a:lnTo>
                    <a:lnTo>
                      <a:pt x="17763" y="15085"/>
                    </a:lnTo>
                    <a:lnTo>
                      <a:pt x="17550" y="15177"/>
                    </a:lnTo>
                    <a:lnTo>
                      <a:pt x="17372" y="15308"/>
                    </a:lnTo>
                    <a:lnTo>
                      <a:pt x="17176" y="15426"/>
                    </a:lnTo>
                    <a:lnTo>
                      <a:pt x="16928" y="15557"/>
                    </a:lnTo>
                    <a:lnTo>
                      <a:pt x="16661" y="15636"/>
                    </a:lnTo>
                    <a:lnTo>
                      <a:pt x="16359" y="15688"/>
                    </a:lnTo>
                    <a:lnTo>
                      <a:pt x="16022" y="15715"/>
                    </a:lnTo>
                    <a:lnTo>
                      <a:pt x="15667" y="15688"/>
                    </a:lnTo>
                    <a:lnTo>
                      <a:pt x="15294" y="15662"/>
                    </a:lnTo>
                    <a:lnTo>
                      <a:pt x="14956" y="15583"/>
                    </a:lnTo>
                    <a:lnTo>
                      <a:pt x="14619" y="15479"/>
                    </a:lnTo>
                    <a:lnTo>
                      <a:pt x="14281" y="15334"/>
                    </a:lnTo>
                    <a:lnTo>
                      <a:pt x="13961" y="15177"/>
                    </a:lnTo>
                    <a:lnTo>
                      <a:pt x="13695" y="14981"/>
                    </a:lnTo>
                    <a:lnTo>
                      <a:pt x="13588" y="14850"/>
                    </a:lnTo>
                    <a:lnTo>
                      <a:pt x="13482" y="14732"/>
                    </a:lnTo>
                    <a:lnTo>
                      <a:pt x="13393" y="14600"/>
                    </a:lnTo>
                    <a:lnTo>
                      <a:pt x="13322" y="14456"/>
                    </a:lnTo>
                    <a:lnTo>
                      <a:pt x="13251" y="14299"/>
                    </a:lnTo>
                    <a:lnTo>
                      <a:pt x="13215" y="14155"/>
                    </a:lnTo>
                    <a:lnTo>
                      <a:pt x="13180" y="13971"/>
                    </a:lnTo>
                    <a:lnTo>
                      <a:pt x="13180" y="13801"/>
                    </a:lnTo>
                    <a:lnTo>
                      <a:pt x="13180" y="13591"/>
                    </a:lnTo>
                    <a:lnTo>
                      <a:pt x="13215" y="13395"/>
                    </a:lnTo>
                    <a:lnTo>
                      <a:pt x="13251" y="13198"/>
                    </a:lnTo>
                    <a:lnTo>
                      <a:pt x="13322" y="13015"/>
                    </a:lnTo>
                    <a:lnTo>
                      <a:pt x="13393" y="12870"/>
                    </a:lnTo>
                    <a:lnTo>
                      <a:pt x="13482" y="12713"/>
                    </a:lnTo>
                    <a:lnTo>
                      <a:pt x="13588" y="12569"/>
                    </a:lnTo>
                    <a:lnTo>
                      <a:pt x="13730" y="12438"/>
                    </a:lnTo>
                    <a:lnTo>
                      <a:pt x="13997" y="12215"/>
                    </a:lnTo>
                    <a:lnTo>
                      <a:pt x="14334" y="12005"/>
                    </a:lnTo>
                    <a:lnTo>
                      <a:pt x="14690" y="11861"/>
                    </a:lnTo>
                    <a:lnTo>
                      <a:pt x="15063" y="11756"/>
                    </a:lnTo>
                    <a:lnTo>
                      <a:pt x="15436" y="11678"/>
                    </a:lnTo>
                    <a:lnTo>
                      <a:pt x="15809" y="11638"/>
                    </a:lnTo>
                    <a:lnTo>
                      <a:pt x="16182" y="11638"/>
                    </a:lnTo>
                    <a:lnTo>
                      <a:pt x="16555" y="11678"/>
                    </a:lnTo>
                    <a:lnTo>
                      <a:pt x="16910" y="11730"/>
                    </a:lnTo>
                    <a:lnTo>
                      <a:pt x="17248" y="11835"/>
                    </a:lnTo>
                    <a:lnTo>
                      <a:pt x="17514" y="11966"/>
                    </a:lnTo>
                    <a:lnTo>
                      <a:pt x="17763" y="12110"/>
                    </a:lnTo>
                    <a:lnTo>
                      <a:pt x="17887" y="12215"/>
                    </a:lnTo>
                    <a:lnTo>
                      <a:pt x="18065" y="12307"/>
                    </a:lnTo>
                    <a:lnTo>
                      <a:pt x="18260" y="12412"/>
                    </a:lnTo>
                    <a:lnTo>
                      <a:pt x="18438" y="12464"/>
                    </a:lnTo>
                    <a:lnTo>
                      <a:pt x="18669" y="12543"/>
                    </a:lnTo>
                    <a:lnTo>
                      <a:pt x="18882" y="12569"/>
                    </a:lnTo>
                    <a:lnTo>
                      <a:pt x="19113" y="12595"/>
                    </a:lnTo>
                    <a:lnTo>
                      <a:pt x="19361" y="12608"/>
                    </a:lnTo>
                    <a:lnTo>
                      <a:pt x="19592" y="12608"/>
                    </a:lnTo>
                    <a:lnTo>
                      <a:pt x="19841" y="12595"/>
                    </a:lnTo>
                    <a:lnTo>
                      <a:pt x="20072" y="12543"/>
                    </a:lnTo>
                    <a:lnTo>
                      <a:pt x="20321" y="12490"/>
                    </a:lnTo>
                    <a:lnTo>
                      <a:pt x="20551" y="12438"/>
                    </a:lnTo>
                    <a:lnTo>
                      <a:pt x="20800" y="12333"/>
                    </a:lnTo>
                    <a:lnTo>
                      <a:pt x="20996" y="12241"/>
                    </a:lnTo>
                    <a:lnTo>
                      <a:pt x="21244" y="12110"/>
                    </a:lnTo>
                    <a:lnTo>
                      <a:pt x="21298" y="12032"/>
                    </a:lnTo>
                    <a:lnTo>
                      <a:pt x="21404" y="11966"/>
                    </a:lnTo>
                    <a:lnTo>
                      <a:pt x="21475" y="11861"/>
                    </a:lnTo>
                    <a:lnTo>
                      <a:pt x="21511" y="11730"/>
                    </a:lnTo>
                    <a:lnTo>
                      <a:pt x="21617" y="11481"/>
                    </a:lnTo>
                    <a:lnTo>
                      <a:pt x="21653" y="11180"/>
                    </a:lnTo>
                    <a:lnTo>
                      <a:pt x="21653" y="10826"/>
                    </a:lnTo>
                    <a:lnTo>
                      <a:pt x="21653" y="10472"/>
                    </a:lnTo>
                    <a:lnTo>
                      <a:pt x="21582" y="10092"/>
                    </a:lnTo>
                    <a:lnTo>
                      <a:pt x="21511" y="9725"/>
                    </a:lnTo>
                    <a:lnTo>
                      <a:pt x="21298" y="8912"/>
                    </a:lnTo>
                    <a:lnTo>
                      <a:pt x="21067" y="8191"/>
                    </a:lnTo>
                    <a:lnTo>
                      <a:pt x="20800" y="7536"/>
                    </a:lnTo>
                    <a:lnTo>
                      <a:pt x="20551" y="7025"/>
                    </a:lnTo>
                    <a:lnTo>
                      <a:pt x="20001" y="7103"/>
                    </a:lnTo>
                    <a:lnTo>
                      <a:pt x="19432" y="7156"/>
                    </a:lnTo>
                    <a:lnTo>
                      <a:pt x="18846" y="7208"/>
                    </a:lnTo>
                    <a:lnTo>
                      <a:pt x="18225" y="7208"/>
                    </a:lnTo>
                    <a:lnTo>
                      <a:pt x="17656" y="7208"/>
                    </a:lnTo>
                    <a:lnTo>
                      <a:pt x="17070" y="7182"/>
                    </a:lnTo>
                    <a:lnTo>
                      <a:pt x="16484" y="7156"/>
                    </a:lnTo>
                    <a:lnTo>
                      <a:pt x="15986" y="7103"/>
                    </a:lnTo>
                    <a:lnTo>
                      <a:pt x="14992" y="6999"/>
                    </a:lnTo>
                    <a:lnTo>
                      <a:pt x="14210" y="6907"/>
                    </a:lnTo>
                    <a:lnTo>
                      <a:pt x="13695" y="6828"/>
                    </a:lnTo>
                    <a:lnTo>
                      <a:pt x="13517" y="6802"/>
                    </a:lnTo>
                    <a:lnTo>
                      <a:pt x="13073" y="6645"/>
                    </a:lnTo>
                    <a:lnTo>
                      <a:pt x="12700" y="6474"/>
                    </a:lnTo>
                    <a:lnTo>
                      <a:pt x="12363" y="6304"/>
                    </a:lnTo>
                    <a:lnTo>
                      <a:pt x="12132" y="6094"/>
                    </a:lnTo>
                    <a:lnTo>
                      <a:pt x="11919" y="5871"/>
                    </a:lnTo>
                    <a:lnTo>
                      <a:pt x="11776" y="5649"/>
                    </a:lnTo>
                    <a:lnTo>
                      <a:pt x="11688" y="5413"/>
                    </a:lnTo>
                    <a:lnTo>
                      <a:pt x="11617" y="5190"/>
                    </a:lnTo>
                    <a:lnTo>
                      <a:pt x="11617" y="4941"/>
                    </a:lnTo>
                    <a:lnTo>
                      <a:pt x="11652" y="4718"/>
                    </a:lnTo>
                    <a:lnTo>
                      <a:pt x="11723" y="4482"/>
                    </a:lnTo>
                    <a:lnTo>
                      <a:pt x="11812" y="4285"/>
                    </a:lnTo>
                    <a:lnTo>
                      <a:pt x="11919" y="4089"/>
                    </a:lnTo>
                    <a:lnTo>
                      <a:pt x="12096" y="3905"/>
                    </a:lnTo>
                    <a:lnTo>
                      <a:pt x="12292" y="3735"/>
                    </a:lnTo>
                    <a:lnTo>
                      <a:pt x="12505" y="3604"/>
                    </a:lnTo>
                    <a:lnTo>
                      <a:pt x="12700" y="3460"/>
                    </a:lnTo>
                    <a:lnTo>
                      <a:pt x="12878" y="3250"/>
                    </a:lnTo>
                    <a:lnTo>
                      <a:pt x="13038" y="3027"/>
                    </a:lnTo>
                    <a:lnTo>
                      <a:pt x="13180" y="2752"/>
                    </a:lnTo>
                    <a:lnTo>
                      <a:pt x="13286" y="2477"/>
                    </a:lnTo>
                    <a:lnTo>
                      <a:pt x="13322" y="2175"/>
                    </a:lnTo>
                    <a:lnTo>
                      <a:pt x="13357" y="1874"/>
                    </a:lnTo>
                    <a:lnTo>
                      <a:pt x="13286" y="1572"/>
                    </a:lnTo>
                    <a:lnTo>
                      <a:pt x="13180" y="1271"/>
                    </a:lnTo>
                    <a:lnTo>
                      <a:pt x="13038" y="983"/>
                    </a:lnTo>
                    <a:lnTo>
                      <a:pt x="12949" y="865"/>
                    </a:lnTo>
                    <a:lnTo>
                      <a:pt x="12807" y="733"/>
                    </a:lnTo>
                    <a:lnTo>
                      <a:pt x="12665" y="616"/>
                    </a:lnTo>
                    <a:lnTo>
                      <a:pt x="12505" y="511"/>
                    </a:lnTo>
                    <a:lnTo>
                      <a:pt x="12327" y="406"/>
                    </a:lnTo>
                    <a:lnTo>
                      <a:pt x="12132" y="314"/>
                    </a:lnTo>
                    <a:lnTo>
                      <a:pt x="11883" y="235"/>
                    </a:lnTo>
                    <a:lnTo>
                      <a:pt x="11652" y="183"/>
                    </a:lnTo>
                    <a:lnTo>
                      <a:pt x="11368" y="104"/>
                    </a:lnTo>
                    <a:lnTo>
                      <a:pt x="11101" y="78"/>
                    </a:lnTo>
                    <a:lnTo>
                      <a:pt x="10800" y="52"/>
                    </a:lnTo>
                    <a:lnTo>
                      <a:pt x="10444" y="52"/>
                    </a:lnTo>
                    <a:lnTo>
                      <a:pt x="10142" y="52"/>
                    </a:lnTo>
                    <a:lnTo>
                      <a:pt x="9840" y="78"/>
                    </a:lnTo>
                    <a:lnTo>
                      <a:pt x="9574" y="104"/>
                    </a:lnTo>
                    <a:lnTo>
                      <a:pt x="9325" y="157"/>
                    </a:lnTo>
                    <a:lnTo>
                      <a:pt x="9094" y="209"/>
                    </a:lnTo>
                    <a:lnTo>
                      <a:pt x="8846" y="262"/>
                    </a:lnTo>
                    <a:lnTo>
                      <a:pt x="8650" y="340"/>
                    </a:lnTo>
                    <a:lnTo>
                      <a:pt x="8437" y="432"/>
                    </a:lnTo>
                    <a:lnTo>
                      <a:pt x="8277" y="511"/>
                    </a:lnTo>
                    <a:lnTo>
                      <a:pt x="8100" y="616"/>
                    </a:lnTo>
                    <a:lnTo>
                      <a:pt x="7957" y="707"/>
                    </a:lnTo>
                    <a:lnTo>
                      <a:pt x="7833" y="838"/>
                    </a:lnTo>
                    <a:lnTo>
                      <a:pt x="7620" y="1061"/>
                    </a:lnTo>
                    <a:lnTo>
                      <a:pt x="7442" y="1336"/>
                    </a:lnTo>
                    <a:lnTo>
                      <a:pt x="7353" y="1599"/>
                    </a:lnTo>
                    <a:lnTo>
                      <a:pt x="7318" y="1900"/>
                    </a:lnTo>
                    <a:lnTo>
                      <a:pt x="7318" y="2175"/>
                    </a:lnTo>
                    <a:lnTo>
                      <a:pt x="7353" y="2450"/>
                    </a:lnTo>
                    <a:lnTo>
                      <a:pt x="7442" y="2726"/>
                    </a:lnTo>
                    <a:lnTo>
                      <a:pt x="7620" y="2975"/>
                    </a:lnTo>
                    <a:lnTo>
                      <a:pt x="7833" y="3198"/>
                    </a:lnTo>
                    <a:lnTo>
                      <a:pt x="8064" y="3433"/>
                    </a:lnTo>
                    <a:lnTo>
                      <a:pt x="8295" y="3630"/>
                    </a:lnTo>
                    <a:lnTo>
                      <a:pt x="8508" y="3853"/>
                    </a:lnTo>
                    <a:lnTo>
                      <a:pt x="8686" y="4089"/>
                    </a:lnTo>
                    <a:lnTo>
                      <a:pt x="8775" y="4312"/>
                    </a:lnTo>
                    <a:lnTo>
                      <a:pt x="8846" y="4561"/>
                    </a:lnTo>
                    <a:lnTo>
                      <a:pt x="8846" y="4810"/>
                    </a:lnTo>
                    <a:lnTo>
                      <a:pt x="8810" y="5059"/>
                    </a:lnTo>
                    <a:lnTo>
                      <a:pt x="8721" y="5295"/>
                    </a:lnTo>
                    <a:lnTo>
                      <a:pt x="8579" y="5544"/>
                    </a:lnTo>
                    <a:lnTo>
                      <a:pt x="8366" y="5766"/>
                    </a:lnTo>
                    <a:lnTo>
                      <a:pt x="8135" y="5976"/>
                    </a:lnTo>
                    <a:lnTo>
                      <a:pt x="7833" y="6199"/>
                    </a:lnTo>
                    <a:lnTo>
                      <a:pt x="7478" y="6369"/>
                    </a:lnTo>
                    <a:lnTo>
                      <a:pt x="7069" y="6527"/>
                    </a:lnTo>
                    <a:lnTo>
                      <a:pt x="6590" y="6671"/>
                    </a:lnTo>
                    <a:lnTo>
                      <a:pt x="6092" y="6802"/>
                    </a:lnTo>
                    <a:lnTo>
                      <a:pt x="5684" y="6802"/>
                    </a:lnTo>
                    <a:lnTo>
                      <a:pt x="5133" y="6802"/>
                    </a:lnTo>
                    <a:lnTo>
                      <a:pt x="4547" y="6802"/>
                    </a:lnTo>
                    <a:lnTo>
                      <a:pt x="3872" y="6802"/>
                    </a:lnTo>
                    <a:lnTo>
                      <a:pt x="3144" y="6802"/>
                    </a:lnTo>
                    <a:lnTo>
                      <a:pt x="2362" y="6802"/>
                    </a:lnTo>
                    <a:lnTo>
                      <a:pt x="1545" y="6802"/>
                    </a:lnTo>
                    <a:lnTo>
                      <a:pt x="692" y="6802"/>
                    </a:lnTo>
                    <a:lnTo>
                      <a:pt x="586" y="7234"/>
                    </a:lnTo>
                    <a:lnTo>
                      <a:pt x="461" y="7837"/>
                    </a:lnTo>
                    <a:lnTo>
                      <a:pt x="355" y="8493"/>
                    </a:lnTo>
                    <a:lnTo>
                      <a:pt x="248" y="9187"/>
                    </a:lnTo>
                    <a:lnTo>
                      <a:pt x="142" y="9869"/>
                    </a:lnTo>
                    <a:lnTo>
                      <a:pt x="106" y="10498"/>
                    </a:lnTo>
                    <a:lnTo>
                      <a:pt x="106" y="10983"/>
                    </a:lnTo>
                    <a:lnTo>
                      <a:pt x="106" y="11311"/>
                    </a:lnTo>
                    <a:lnTo>
                      <a:pt x="213" y="11481"/>
                    </a:lnTo>
                    <a:lnTo>
                      <a:pt x="319" y="11651"/>
                    </a:lnTo>
                    <a:lnTo>
                      <a:pt x="497" y="11783"/>
                    </a:lnTo>
                    <a:lnTo>
                      <a:pt x="692" y="11914"/>
                    </a:lnTo>
                    <a:lnTo>
                      <a:pt x="941" y="12032"/>
                    </a:lnTo>
                    <a:lnTo>
                      <a:pt x="1207" y="12110"/>
                    </a:lnTo>
                    <a:lnTo>
                      <a:pt x="1509" y="12189"/>
                    </a:lnTo>
                    <a:lnTo>
                      <a:pt x="1794" y="12241"/>
                    </a:lnTo>
                    <a:lnTo>
                      <a:pt x="2131" y="12267"/>
                    </a:lnTo>
                    <a:lnTo>
                      <a:pt x="2433" y="12281"/>
                    </a:lnTo>
                    <a:lnTo>
                      <a:pt x="2735" y="12267"/>
                    </a:lnTo>
                    <a:lnTo>
                      <a:pt x="3055" y="12241"/>
                    </a:lnTo>
                    <a:lnTo>
                      <a:pt x="3357" y="12189"/>
                    </a:lnTo>
                    <a:lnTo>
                      <a:pt x="3623" y="12084"/>
                    </a:lnTo>
                    <a:lnTo>
                      <a:pt x="3872" y="11979"/>
                    </a:lnTo>
                    <a:lnTo>
                      <a:pt x="4103" y="11861"/>
                    </a:lnTo>
                    <a:lnTo>
                      <a:pt x="4316" y="11704"/>
                    </a:lnTo>
                    <a:lnTo>
                      <a:pt x="4582" y="11612"/>
                    </a:lnTo>
                    <a:lnTo>
                      <a:pt x="4849" y="11533"/>
                    </a:lnTo>
                    <a:lnTo>
                      <a:pt x="5169" y="11507"/>
                    </a:lnTo>
                    <a:lnTo>
                      <a:pt x="5506" y="11481"/>
                    </a:lnTo>
                    <a:lnTo>
                      <a:pt x="5808" y="11507"/>
                    </a:lnTo>
                    <a:lnTo>
                      <a:pt x="6146" y="11560"/>
                    </a:lnTo>
                    <a:lnTo>
                      <a:pt x="6501" y="11651"/>
                    </a:lnTo>
                    <a:lnTo>
                      <a:pt x="6803" y="11783"/>
                    </a:lnTo>
                    <a:lnTo>
                      <a:pt x="7105" y="11940"/>
                    </a:lnTo>
                    <a:lnTo>
                      <a:pt x="7353" y="12110"/>
                    </a:lnTo>
                    <a:lnTo>
                      <a:pt x="7584" y="12333"/>
                    </a:lnTo>
                    <a:lnTo>
                      <a:pt x="7798" y="12595"/>
                    </a:lnTo>
                    <a:lnTo>
                      <a:pt x="7922" y="12870"/>
                    </a:lnTo>
                    <a:lnTo>
                      <a:pt x="8028" y="13198"/>
                    </a:lnTo>
                    <a:lnTo>
                      <a:pt x="8064" y="13526"/>
                    </a:lnTo>
                    <a:lnTo>
                      <a:pt x="8028" y="13775"/>
                    </a:lnTo>
                    <a:lnTo>
                      <a:pt x="7922" y="13998"/>
                    </a:lnTo>
                    <a:lnTo>
                      <a:pt x="7798" y="14220"/>
                    </a:lnTo>
                    <a:lnTo>
                      <a:pt x="7584" y="14404"/>
                    </a:lnTo>
                    <a:lnTo>
                      <a:pt x="7353" y="14574"/>
                    </a:lnTo>
                    <a:lnTo>
                      <a:pt x="7105" y="14732"/>
                    </a:lnTo>
                    <a:lnTo>
                      <a:pt x="6803" y="14850"/>
                    </a:lnTo>
                    <a:lnTo>
                      <a:pt x="6501" y="14954"/>
                    </a:lnTo>
                    <a:lnTo>
                      <a:pt x="6146" y="15033"/>
                    </a:lnTo>
                    <a:lnTo>
                      <a:pt x="5808" y="15085"/>
                    </a:lnTo>
                    <a:lnTo>
                      <a:pt x="5506" y="15085"/>
                    </a:lnTo>
                    <a:lnTo>
                      <a:pt x="5169" y="15059"/>
                    </a:lnTo>
                    <a:lnTo>
                      <a:pt x="4849" y="15007"/>
                    </a:lnTo>
                    <a:lnTo>
                      <a:pt x="4582" y="14902"/>
                    </a:lnTo>
                    <a:lnTo>
                      <a:pt x="4316" y="14784"/>
                    </a:lnTo>
                    <a:lnTo>
                      <a:pt x="4103" y="14600"/>
                    </a:lnTo>
                    <a:lnTo>
                      <a:pt x="3907" y="14430"/>
                    </a:lnTo>
                    <a:lnTo>
                      <a:pt x="3659" y="14299"/>
                    </a:lnTo>
                    <a:lnTo>
                      <a:pt x="3428" y="14194"/>
                    </a:lnTo>
                    <a:lnTo>
                      <a:pt x="3179" y="14129"/>
                    </a:lnTo>
                    <a:lnTo>
                      <a:pt x="2913" y="14102"/>
                    </a:lnTo>
                    <a:lnTo>
                      <a:pt x="2646" y="14102"/>
                    </a:lnTo>
                    <a:lnTo>
                      <a:pt x="2362" y="14129"/>
                    </a:lnTo>
                    <a:lnTo>
                      <a:pt x="2096" y="14168"/>
                    </a:lnTo>
                    <a:lnTo>
                      <a:pt x="1811" y="14273"/>
                    </a:lnTo>
                    <a:lnTo>
                      <a:pt x="1545" y="14378"/>
                    </a:lnTo>
                    <a:lnTo>
                      <a:pt x="1314" y="14496"/>
                    </a:lnTo>
                    <a:lnTo>
                      <a:pt x="1065" y="14653"/>
                    </a:lnTo>
                    <a:lnTo>
                      <a:pt x="870" y="14797"/>
                    </a:lnTo>
                    <a:lnTo>
                      <a:pt x="657" y="14981"/>
                    </a:lnTo>
                    <a:lnTo>
                      <a:pt x="497" y="15177"/>
                    </a:lnTo>
                    <a:lnTo>
                      <a:pt x="390" y="15413"/>
                    </a:lnTo>
                    <a:lnTo>
                      <a:pt x="284" y="15636"/>
                    </a:lnTo>
                    <a:lnTo>
                      <a:pt x="248" y="15911"/>
                    </a:lnTo>
                    <a:lnTo>
                      <a:pt x="284" y="16239"/>
                    </a:lnTo>
                    <a:lnTo>
                      <a:pt x="319" y="16566"/>
                    </a:lnTo>
                    <a:lnTo>
                      <a:pt x="497" y="17340"/>
                    </a:lnTo>
                    <a:lnTo>
                      <a:pt x="692" y="18152"/>
                    </a:lnTo>
                    <a:lnTo>
                      <a:pt x="799" y="18559"/>
                    </a:lnTo>
                    <a:lnTo>
                      <a:pt x="905" y="18978"/>
                    </a:lnTo>
                    <a:lnTo>
                      <a:pt x="959" y="19384"/>
                    </a:lnTo>
                    <a:lnTo>
                      <a:pt x="994" y="19791"/>
                    </a:lnTo>
                    <a:lnTo>
                      <a:pt x="994" y="20132"/>
                    </a:lnTo>
                    <a:lnTo>
                      <a:pt x="959" y="20485"/>
                    </a:lnTo>
                    <a:lnTo>
                      <a:pt x="941" y="20669"/>
                    </a:lnTo>
                    <a:lnTo>
                      <a:pt x="870" y="20813"/>
                    </a:lnTo>
                    <a:lnTo>
                      <a:pt x="799" y="20970"/>
                    </a:lnTo>
                    <a:lnTo>
                      <a:pt x="692" y="21088"/>
                    </a:lnTo>
                    <a:lnTo>
                      <a:pt x="1474" y="20997"/>
                    </a:lnTo>
                    <a:lnTo>
                      <a:pt x="2291" y="20866"/>
                    </a:lnTo>
                    <a:lnTo>
                      <a:pt x="3108" y="20787"/>
                    </a:lnTo>
                    <a:lnTo>
                      <a:pt x="3907" y="20721"/>
                    </a:lnTo>
                    <a:lnTo>
                      <a:pt x="4653" y="20695"/>
                    </a:lnTo>
                    <a:lnTo>
                      <a:pt x="5364" y="20695"/>
                    </a:lnTo>
                    <a:lnTo>
                      <a:pt x="5701" y="20721"/>
                    </a:lnTo>
                    <a:lnTo>
                      <a:pt x="6057" y="20761"/>
                    </a:lnTo>
                    <a:lnTo>
                      <a:pt x="6323" y="20813"/>
                    </a:lnTo>
                    <a:lnTo>
                      <a:pt x="6625" y="20892"/>
                    </a:lnTo>
                    <a:close/>
                  </a:path>
                </a:pathLst>
              </a:custGeom>
              <a:solidFill>
                <a:srgbClr val="FFBE7D"/>
              </a:solidFill>
              <a:ln w="285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" name="Puzzle2"/>
              <p:cNvSpPr>
                <a:spLocks noEditPoints="1" noChangeArrowheads="1"/>
              </p:cNvSpPr>
              <p:nvPr/>
            </p:nvSpPr>
            <p:spPr bwMode="auto">
              <a:xfrm>
                <a:off x="2880" y="1736"/>
                <a:ext cx="1778" cy="1379"/>
              </a:xfrm>
              <a:custGeom>
                <a:avLst/>
                <a:gdLst>
                  <a:gd name="T0" fmla="*/ 11 w 21600"/>
                  <a:gd name="T1" fmla="*/ 13386 h 21600"/>
                  <a:gd name="T2" fmla="*/ 4202 w 21600"/>
                  <a:gd name="T3" fmla="*/ 21161 h 21600"/>
                  <a:gd name="T4" fmla="*/ 10400 w 21600"/>
                  <a:gd name="T5" fmla="*/ 13909 h 21600"/>
                  <a:gd name="T6" fmla="*/ 16821 w 21600"/>
                  <a:gd name="T7" fmla="*/ 21190 h 21600"/>
                  <a:gd name="T8" fmla="*/ 21600 w 21600"/>
                  <a:gd name="T9" fmla="*/ 15083 h 21600"/>
                  <a:gd name="T10" fmla="*/ 16889 w 21600"/>
                  <a:gd name="T11" fmla="*/ 5739 h 21600"/>
                  <a:gd name="T12" fmla="*/ 10800 w 21600"/>
                  <a:gd name="T13" fmla="*/ 28 h 21600"/>
                  <a:gd name="T14" fmla="*/ 4202 w 21600"/>
                  <a:gd name="T15" fmla="*/ 5894 h 21600"/>
                  <a:gd name="T16" fmla="*/ 5388 w 21600"/>
                  <a:gd name="T17" fmla="*/ 6742 h 21600"/>
                  <a:gd name="T18" fmla="*/ 16177 w 21600"/>
                  <a:gd name="T19" fmla="*/ 20441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4247" y="12354"/>
                    </a:moveTo>
                    <a:lnTo>
                      <a:pt x="4134" y="12468"/>
                    </a:lnTo>
                    <a:lnTo>
                      <a:pt x="4010" y="12581"/>
                    </a:lnTo>
                    <a:lnTo>
                      <a:pt x="3897" y="12637"/>
                    </a:lnTo>
                    <a:lnTo>
                      <a:pt x="3773" y="12694"/>
                    </a:lnTo>
                    <a:lnTo>
                      <a:pt x="3637" y="12694"/>
                    </a:lnTo>
                    <a:lnTo>
                      <a:pt x="3524" y="12694"/>
                    </a:lnTo>
                    <a:lnTo>
                      <a:pt x="3400" y="12665"/>
                    </a:lnTo>
                    <a:lnTo>
                      <a:pt x="3287" y="12609"/>
                    </a:lnTo>
                    <a:lnTo>
                      <a:pt x="3027" y="12496"/>
                    </a:lnTo>
                    <a:lnTo>
                      <a:pt x="2790" y="12340"/>
                    </a:lnTo>
                    <a:lnTo>
                      <a:pt x="2530" y="12142"/>
                    </a:lnTo>
                    <a:lnTo>
                      <a:pt x="2293" y="11987"/>
                    </a:lnTo>
                    <a:lnTo>
                      <a:pt x="2033" y="11817"/>
                    </a:lnTo>
                    <a:lnTo>
                      <a:pt x="1773" y="11676"/>
                    </a:lnTo>
                    <a:lnTo>
                      <a:pt x="1638" y="11662"/>
                    </a:lnTo>
                    <a:lnTo>
                      <a:pt x="1513" y="11634"/>
                    </a:lnTo>
                    <a:lnTo>
                      <a:pt x="1378" y="11634"/>
                    </a:lnTo>
                    <a:lnTo>
                      <a:pt x="1253" y="11634"/>
                    </a:lnTo>
                    <a:lnTo>
                      <a:pt x="1118" y="11662"/>
                    </a:lnTo>
                    <a:lnTo>
                      <a:pt x="971" y="11732"/>
                    </a:lnTo>
                    <a:lnTo>
                      <a:pt x="835" y="11817"/>
                    </a:lnTo>
                    <a:lnTo>
                      <a:pt x="711" y="11959"/>
                    </a:lnTo>
                    <a:lnTo>
                      <a:pt x="553" y="12086"/>
                    </a:lnTo>
                    <a:lnTo>
                      <a:pt x="429" y="12284"/>
                    </a:lnTo>
                    <a:lnTo>
                      <a:pt x="271" y="12524"/>
                    </a:lnTo>
                    <a:lnTo>
                      <a:pt x="146" y="12793"/>
                    </a:lnTo>
                    <a:lnTo>
                      <a:pt x="79" y="12962"/>
                    </a:lnTo>
                    <a:lnTo>
                      <a:pt x="33" y="13146"/>
                    </a:lnTo>
                    <a:lnTo>
                      <a:pt x="11" y="13386"/>
                    </a:lnTo>
                    <a:lnTo>
                      <a:pt x="11" y="13641"/>
                    </a:lnTo>
                    <a:lnTo>
                      <a:pt x="33" y="13881"/>
                    </a:lnTo>
                    <a:lnTo>
                      <a:pt x="101" y="14150"/>
                    </a:lnTo>
                    <a:lnTo>
                      <a:pt x="192" y="14404"/>
                    </a:lnTo>
                    <a:lnTo>
                      <a:pt x="293" y="14645"/>
                    </a:lnTo>
                    <a:lnTo>
                      <a:pt x="451" y="14857"/>
                    </a:lnTo>
                    <a:lnTo>
                      <a:pt x="621" y="15054"/>
                    </a:lnTo>
                    <a:lnTo>
                      <a:pt x="734" y="15125"/>
                    </a:lnTo>
                    <a:lnTo>
                      <a:pt x="835" y="15210"/>
                    </a:lnTo>
                    <a:lnTo>
                      <a:pt x="948" y="15267"/>
                    </a:lnTo>
                    <a:lnTo>
                      <a:pt x="1084" y="15323"/>
                    </a:lnTo>
                    <a:lnTo>
                      <a:pt x="1208" y="15351"/>
                    </a:lnTo>
                    <a:lnTo>
                      <a:pt x="1355" y="15380"/>
                    </a:lnTo>
                    <a:lnTo>
                      <a:pt x="1513" y="15380"/>
                    </a:lnTo>
                    <a:lnTo>
                      <a:pt x="1683" y="15380"/>
                    </a:lnTo>
                    <a:lnTo>
                      <a:pt x="1864" y="15351"/>
                    </a:lnTo>
                    <a:lnTo>
                      <a:pt x="2033" y="15323"/>
                    </a:lnTo>
                    <a:lnTo>
                      <a:pt x="2225" y="15238"/>
                    </a:lnTo>
                    <a:lnTo>
                      <a:pt x="2428" y="15153"/>
                    </a:lnTo>
                    <a:lnTo>
                      <a:pt x="2745" y="15026"/>
                    </a:lnTo>
                    <a:lnTo>
                      <a:pt x="3005" y="14913"/>
                    </a:lnTo>
                    <a:lnTo>
                      <a:pt x="3264" y="14828"/>
                    </a:lnTo>
                    <a:lnTo>
                      <a:pt x="3513" y="14800"/>
                    </a:lnTo>
                    <a:lnTo>
                      <a:pt x="3615" y="14828"/>
                    </a:lnTo>
                    <a:lnTo>
                      <a:pt x="3728" y="14857"/>
                    </a:lnTo>
                    <a:lnTo>
                      <a:pt x="3807" y="14913"/>
                    </a:lnTo>
                    <a:lnTo>
                      <a:pt x="3920" y="14998"/>
                    </a:lnTo>
                    <a:lnTo>
                      <a:pt x="4010" y="15097"/>
                    </a:lnTo>
                    <a:lnTo>
                      <a:pt x="4089" y="15238"/>
                    </a:lnTo>
                    <a:lnTo>
                      <a:pt x="4179" y="15408"/>
                    </a:lnTo>
                    <a:lnTo>
                      <a:pt x="4247" y="15620"/>
                    </a:lnTo>
                    <a:lnTo>
                      <a:pt x="4326" y="15860"/>
                    </a:lnTo>
                    <a:lnTo>
                      <a:pt x="4394" y="16129"/>
                    </a:lnTo>
                    <a:lnTo>
                      <a:pt x="4439" y="16440"/>
                    </a:lnTo>
                    <a:lnTo>
                      <a:pt x="4507" y="16737"/>
                    </a:lnTo>
                    <a:lnTo>
                      <a:pt x="4552" y="17090"/>
                    </a:lnTo>
                    <a:lnTo>
                      <a:pt x="4575" y="17443"/>
                    </a:lnTo>
                    <a:lnTo>
                      <a:pt x="4586" y="17825"/>
                    </a:lnTo>
                    <a:lnTo>
                      <a:pt x="4586" y="18193"/>
                    </a:lnTo>
                    <a:lnTo>
                      <a:pt x="4586" y="18574"/>
                    </a:lnTo>
                    <a:lnTo>
                      <a:pt x="4586" y="18984"/>
                    </a:lnTo>
                    <a:lnTo>
                      <a:pt x="4552" y="19366"/>
                    </a:lnTo>
                    <a:lnTo>
                      <a:pt x="4507" y="19748"/>
                    </a:lnTo>
                    <a:lnTo>
                      <a:pt x="4462" y="20129"/>
                    </a:lnTo>
                    <a:lnTo>
                      <a:pt x="4371" y="20483"/>
                    </a:lnTo>
                    <a:lnTo>
                      <a:pt x="4292" y="20836"/>
                    </a:lnTo>
                    <a:lnTo>
                      <a:pt x="4202" y="21161"/>
                    </a:lnTo>
                    <a:lnTo>
                      <a:pt x="4744" y="21161"/>
                    </a:lnTo>
                    <a:lnTo>
                      <a:pt x="5264" y="21161"/>
                    </a:lnTo>
                    <a:lnTo>
                      <a:pt x="5784" y="21161"/>
                    </a:lnTo>
                    <a:lnTo>
                      <a:pt x="6235" y="21161"/>
                    </a:lnTo>
                    <a:lnTo>
                      <a:pt x="6676" y="21161"/>
                    </a:lnTo>
                    <a:lnTo>
                      <a:pt x="7060" y="21161"/>
                    </a:lnTo>
                    <a:lnTo>
                      <a:pt x="7410" y="21161"/>
                    </a:lnTo>
                    <a:lnTo>
                      <a:pt x="7670" y="21161"/>
                    </a:lnTo>
                    <a:lnTo>
                      <a:pt x="8020" y="21020"/>
                    </a:lnTo>
                    <a:lnTo>
                      <a:pt x="8303" y="20893"/>
                    </a:lnTo>
                    <a:lnTo>
                      <a:pt x="8563" y="20695"/>
                    </a:lnTo>
                    <a:lnTo>
                      <a:pt x="8800" y="20511"/>
                    </a:lnTo>
                    <a:lnTo>
                      <a:pt x="8969" y="20285"/>
                    </a:lnTo>
                    <a:lnTo>
                      <a:pt x="9150" y="20045"/>
                    </a:lnTo>
                    <a:lnTo>
                      <a:pt x="9252" y="19804"/>
                    </a:lnTo>
                    <a:lnTo>
                      <a:pt x="9342" y="19550"/>
                    </a:lnTo>
                    <a:lnTo>
                      <a:pt x="9410" y="19281"/>
                    </a:lnTo>
                    <a:lnTo>
                      <a:pt x="9433" y="19013"/>
                    </a:lnTo>
                    <a:lnTo>
                      <a:pt x="9433" y="18744"/>
                    </a:lnTo>
                    <a:lnTo>
                      <a:pt x="9387" y="18504"/>
                    </a:lnTo>
                    <a:lnTo>
                      <a:pt x="9320" y="18221"/>
                    </a:lnTo>
                    <a:lnTo>
                      <a:pt x="9207" y="17981"/>
                    </a:lnTo>
                    <a:lnTo>
                      <a:pt x="9105" y="17740"/>
                    </a:lnTo>
                    <a:lnTo>
                      <a:pt x="8924" y="17514"/>
                    </a:lnTo>
                    <a:lnTo>
                      <a:pt x="8777" y="17274"/>
                    </a:lnTo>
                    <a:lnTo>
                      <a:pt x="8642" y="17034"/>
                    </a:lnTo>
                    <a:lnTo>
                      <a:pt x="8563" y="16765"/>
                    </a:lnTo>
                    <a:lnTo>
                      <a:pt x="8472" y="16468"/>
                    </a:lnTo>
                    <a:lnTo>
                      <a:pt x="8450" y="16157"/>
                    </a:lnTo>
                    <a:lnTo>
                      <a:pt x="8450" y="15860"/>
                    </a:lnTo>
                    <a:lnTo>
                      <a:pt x="8472" y="15563"/>
                    </a:lnTo>
                    <a:lnTo>
                      <a:pt x="8540" y="15267"/>
                    </a:lnTo>
                    <a:lnTo>
                      <a:pt x="8642" y="14998"/>
                    </a:lnTo>
                    <a:lnTo>
                      <a:pt x="8777" y="14729"/>
                    </a:lnTo>
                    <a:lnTo>
                      <a:pt x="8868" y="14616"/>
                    </a:lnTo>
                    <a:lnTo>
                      <a:pt x="8969" y="14475"/>
                    </a:lnTo>
                    <a:lnTo>
                      <a:pt x="9060" y="14376"/>
                    </a:lnTo>
                    <a:lnTo>
                      <a:pt x="9184" y="14291"/>
                    </a:lnTo>
                    <a:lnTo>
                      <a:pt x="9297" y="14206"/>
                    </a:lnTo>
                    <a:lnTo>
                      <a:pt x="9433" y="14121"/>
                    </a:lnTo>
                    <a:lnTo>
                      <a:pt x="9579" y="14051"/>
                    </a:lnTo>
                    <a:lnTo>
                      <a:pt x="9726" y="13994"/>
                    </a:lnTo>
                    <a:lnTo>
                      <a:pt x="9884" y="13938"/>
                    </a:lnTo>
                    <a:lnTo>
                      <a:pt x="10054" y="13909"/>
                    </a:lnTo>
                    <a:lnTo>
                      <a:pt x="10257" y="13881"/>
                    </a:lnTo>
                    <a:lnTo>
                      <a:pt x="10449" y="13881"/>
                    </a:lnTo>
                    <a:lnTo>
                      <a:pt x="10664" y="13881"/>
                    </a:lnTo>
                    <a:lnTo>
                      <a:pt x="10856" y="13909"/>
                    </a:lnTo>
                    <a:lnTo>
                      <a:pt x="11037" y="13966"/>
                    </a:lnTo>
                    <a:lnTo>
                      <a:pt x="11206" y="14023"/>
                    </a:lnTo>
                    <a:lnTo>
                      <a:pt x="11353" y="14093"/>
                    </a:lnTo>
                    <a:lnTo>
                      <a:pt x="11511" y="14178"/>
                    </a:lnTo>
                    <a:lnTo>
                      <a:pt x="11635" y="14263"/>
                    </a:lnTo>
                    <a:lnTo>
                      <a:pt x="11748" y="14376"/>
                    </a:lnTo>
                    <a:lnTo>
                      <a:pt x="11861" y="14475"/>
                    </a:lnTo>
                    <a:lnTo>
                      <a:pt x="11941" y="14616"/>
                    </a:lnTo>
                    <a:lnTo>
                      <a:pt x="12031" y="14758"/>
                    </a:lnTo>
                    <a:lnTo>
                      <a:pt x="12099" y="14885"/>
                    </a:lnTo>
                    <a:lnTo>
                      <a:pt x="12200" y="15210"/>
                    </a:lnTo>
                    <a:lnTo>
                      <a:pt x="12268" y="15507"/>
                    </a:lnTo>
                    <a:lnTo>
                      <a:pt x="12291" y="15832"/>
                    </a:lnTo>
                    <a:lnTo>
                      <a:pt x="12291" y="16157"/>
                    </a:lnTo>
                    <a:lnTo>
                      <a:pt x="12246" y="16482"/>
                    </a:lnTo>
                    <a:lnTo>
                      <a:pt x="12178" y="16807"/>
                    </a:lnTo>
                    <a:lnTo>
                      <a:pt x="12099" y="17090"/>
                    </a:lnTo>
                    <a:lnTo>
                      <a:pt x="12008" y="17330"/>
                    </a:lnTo>
                    <a:lnTo>
                      <a:pt x="11884" y="17542"/>
                    </a:lnTo>
                    <a:lnTo>
                      <a:pt x="11748" y="17712"/>
                    </a:lnTo>
                    <a:lnTo>
                      <a:pt x="11613" y="17839"/>
                    </a:lnTo>
                    <a:lnTo>
                      <a:pt x="11489" y="18037"/>
                    </a:lnTo>
                    <a:lnTo>
                      <a:pt x="11398" y="18221"/>
                    </a:lnTo>
                    <a:lnTo>
                      <a:pt x="11319" y="18447"/>
                    </a:lnTo>
                    <a:lnTo>
                      <a:pt x="11251" y="18659"/>
                    </a:lnTo>
                    <a:lnTo>
                      <a:pt x="11206" y="18900"/>
                    </a:lnTo>
                    <a:lnTo>
                      <a:pt x="11184" y="19154"/>
                    </a:lnTo>
                    <a:lnTo>
                      <a:pt x="11184" y="19423"/>
                    </a:lnTo>
                    <a:lnTo>
                      <a:pt x="11229" y="19663"/>
                    </a:lnTo>
                    <a:lnTo>
                      <a:pt x="11297" y="19903"/>
                    </a:lnTo>
                    <a:lnTo>
                      <a:pt x="11376" y="20158"/>
                    </a:lnTo>
                    <a:lnTo>
                      <a:pt x="11511" y="20398"/>
                    </a:lnTo>
                    <a:lnTo>
                      <a:pt x="11681" y="20610"/>
                    </a:lnTo>
                    <a:lnTo>
                      <a:pt x="11884" y="20808"/>
                    </a:lnTo>
                    <a:lnTo>
                      <a:pt x="12121" y="20992"/>
                    </a:lnTo>
                    <a:lnTo>
                      <a:pt x="12404" y="21161"/>
                    </a:lnTo>
                    <a:lnTo>
                      <a:pt x="12528" y="21190"/>
                    </a:lnTo>
                    <a:lnTo>
                      <a:pt x="12856" y="21274"/>
                    </a:lnTo>
                    <a:lnTo>
                      <a:pt x="13330" y="21373"/>
                    </a:lnTo>
                    <a:lnTo>
                      <a:pt x="13963" y="21486"/>
                    </a:lnTo>
                    <a:lnTo>
                      <a:pt x="14313" y="21543"/>
                    </a:lnTo>
                    <a:lnTo>
                      <a:pt x="14652" y="21571"/>
                    </a:lnTo>
                    <a:lnTo>
                      <a:pt x="15025" y="21600"/>
                    </a:lnTo>
                    <a:lnTo>
                      <a:pt x="15409" y="21600"/>
                    </a:lnTo>
                    <a:lnTo>
                      <a:pt x="15782" y="21600"/>
                    </a:lnTo>
                    <a:lnTo>
                      <a:pt x="16177" y="21571"/>
                    </a:lnTo>
                    <a:lnTo>
                      <a:pt x="16516" y="21486"/>
                    </a:lnTo>
                    <a:lnTo>
                      <a:pt x="16889" y="21402"/>
                    </a:lnTo>
                    <a:lnTo>
                      <a:pt x="16821" y="21190"/>
                    </a:lnTo>
                    <a:lnTo>
                      <a:pt x="16776" y="20935"/>
                    </a:lnTo>
                    <a:lnTo>
                      <a:pt x="16742" y="20667"/>
                    </a:lnTo>
                    <a:lnTo>
                      <a:pt x="16719" y="20370"/>
                    </a:lnTo>
                    <a:lnTo>
                      <a:pt x="16697" y="19719"/>
                    </a:lnTo>
                    <a:lnTo>
                      <a:pt x="16697" y="19013"/>
                    </a:lnTo>
                    <a:lnTo>
                      <a:pt x="16719" y="18306"/>
                    </a:lnTo>
                    <a:lnTo>
                      <a:pt x="16753" y="17599"/>
                    </a:lnTo>
                    <a:lnTo>
                      <a:pt x="16821" y="16949"/>
                    </a:lnTo>
                    <a:lnTo>
                      <a:pt x="16889" y="16383"/>
                    </a:lnTo>
                    <a:lnTo>
                      <a:pt x="16934" y="16129"/>
                    </a:lnTo>
                    <a:lnTo>
                      <a:pt x="17002" y="15945"/>
                    </a:lnTo>
                    <a:lnTo>
                      <a:pt x="17081" y="15790"/>
                    </a:lnTo>
                    <a:lnTo>
                      <a:pt x="17194" y="15648"/>
                    </a:lnTo>
                    <a:lnTo>
                      <a:pt x="17318" y="15563"/>
                    </a:lnTo>
                    <a:lnTo>
                      <a:pt x="17453" y="15507"/>
                    </a:lnTo>
                    <a:lnTo>
                      <a:pt x="17600" y="15450"/>
                    </a:lnTo>
                    <a:lnTo>
                      <a:pt x="17758" y="15450"/>
                    </a:lnTo>
                    <a:lnTo>
                      <a:pt x="17905" y="15479"/>
                    </a:lnTo>
                    <a:lnTo>
                      <a:pt x="18064" y="15535"/>
                    </a:lnTo>
                    <a:lnTo>
                      <a:pt x="18233" y="15620"/>
                    </a:lnTo>
                    <a:lnTo>
                      <a:pt x="18380" y="15733"/>
                    </a:lnTo>
                    <a:lnTo>
                      <a:pt x="18561" y="15832"/>
                    </a:lnTo>
                    <a:lnTo>
                      <a:pt x="18707" y="15973"/>
                    </a:lnTo>
                    <a:lnTo>
                      <a:pt x="18866" y="16129"/>
                    </a:lnTo>
                    <a:lnTo>
                      <a:pt x="18990" y="16327"/>
                    </a:lnTo>
                    <a:lnTo>
                      <a:pt x="19125" y="16482"/>
                    </a:lnTo>
                    <a:lnTo>
                      <a:pt x="19295" y="16624"/>
                    </a:lnTo>
                    <a:lnTo>
                      <a:pt x="19464" y="16737"/>
                    </a:lnTo>
                    <a:lnTo>
                      <a:pt x="19668" y="16807"/>
                    </a:lnTo>
                    <a:lnTo>
                      <a:pt x="19860" y="16836"/>
                    </a:lnTo>
                    <a:lnTo>
                      <a:pt x="20052" y="16864"/>
                    </a:lnTo>
                    <a:lnTo>
                      <a:pt x="20266" y="16836"/>
                    </a:lnTo>
                    <a:lnTo>
                      <a:pt x="20470" y="16793"/>
                    </a:lnTo>
                    <a:lnTo>
                      <a:pt x="20662" y="16708"/>
                    </a:lnTo>
                    <a:lnTo>
                      <a:pt x="20854" y="16567"/>
                    </a:lnTo>
                    <a:lnTo>
                      <a:pt x="21035" y="16412"/>
                    </a:lnTo>
                    <a:lnTo>
                      <a:pt x="21182" y="16214"/>
                    </a:lnTo>
                    <a:lnTo>
                      <a:pt x="21340" y="16002"/>
                    </a:lnTo>
                    <a:lnTo>
                      <a:pt x="21441" y="15733"/>
                    </a:lnTo>
                    <a:lnTo>
                      <a:pt x="21532" y="15436"/>
                    </a:lnTo>
                    <a:lnTo>
                      <a:pt x="21600" y="15083"/>
                    </a:lnTo>
                    <a:lnTo>
                      <a:pt x="21600" y="14885"/>
                    </a:lnTo>
                    <a:lnTo>
                      <a:pt x="21600" y="14729"/>
                    </a:lnTo>
                    <a:lnTo>
                      <a:pt x="21600" y="14531"/>
                    </a:lnTo>
                    <a:lnTo>
                      <a:pt x="21577" y="14376"/>
                    </a:lnTo>
                    <a:lnTo>
                      <a:pt x="21532" y="14206"/>
                    </a:lnTo>
                    <a:lnTo>
                      <a:pt x="21487" y="14051"/>
                    </a:lnTo>
                    <a:lnTo>
                      <a:pt x="21419" y="13909"/>
                    </a:lnTo>
                    <a:lnTo>
                      <a:pt x="21351" y="13768"/>
                    </a:lnTo>
                    <a:lnTo>
                      <a:pt x="21204" y="13500"/>
                    </a:lnTo>
                    <a:lnTo>
                      <a:pt x="21035" y="13287"/>
                    </a:lnTo>
                    <a:lnTo>
                      <a:pt x="20809" y="13090"/>
                    </a:lnTo>
                    <a:lnTo>
                      <a:pt x="20594" y="12962"/>
                    </a:lnTo>
                    <a:lnTo>
                      <a:pt x="20357" y="12821"/>
                    </a:lnTo>
                    <a:lnTo>
                      <a:pt x="20120" y="12764"/>
                    </a:lnTo>
                    <a:lnTo>
                      <a:pt x="19882" y="12708"/>
                    </a:lnTo>
                    <a:lnTo>
                      <a:pt x="19645" y="12736"/>
                    </a:lnTo>
                    <a:lnTo>
                      <a:pt x="19430" y="12793"/>
                    </a:lnTo>
                    <a:lnTo>
                      <a:pt x="19227" y="12906"/>
                    </a:lnTo>
                    <a:lnTo>
                      <a:pt x="19148" y="12962"/>
                    </a:lnTo>
                    <a:lnTo>
                      <a:pt x="19058" y="13047"/>
                    </a:lnTo>
                    <a:lnTo>
                      <a:pt x="18990" y="13146"/>
                    </a:lnTo>
                    <a:lnTo>
                      <a:pt x="18911" y="13259"/>
                    </a:lnTo>
                    <a:lnTo>
                      <a:pt x="18775" y="13471"/>
                    </a:lnTo>
                    <a:lnTo>
                      <a:pt x="18628" y="13641"/>
                    </a:lnTo>
                    <a:lnTo>
                      <a:pt x="18470" y="13740"/>
                    </a:lnTo>
                    <a:lnTo>
                      <a:pt x="18301" y="13825"/>
                    </a:lnTo>
                    <a:lnTo>
                      <a:pt x="18143" y="13853"/>
                    </a:lnTo>
                    <a:lnTo>
                      <a:pt x="17973" y="13881"/>
                    </a:lnTo>
                    <a:lnTo>
                      <a:pt x="17804" y="13853"/>
                    </a:lnTo>
                    <a:lnTo>
                      <a:pt x="17646" y="13796"/>
                    </a:lnTo>
                    <a:lnTo>
                      <a:pt x="17499" y="13726"/>
                    </a:lnTo>
                    <a:lnTo>
                      <a:pt x="17341" y="13641"/>
                    </a:lnTo>
                    <a:lnTo>
                      <a:pt x="17216" y="13528"/>
                    </a:lnTo>
                    <a:lnTo>
                      <a:pt x="17103" y="13386"/>
                    </a:lnTo>
                    <a:lnTo>
                      <a:pt x="17024" y="13259"/>
                    </a:lnTo>
                    <a:lnTo>
                      <a:pt x="16934" y="13118"/>
                    </a:lnTo>
                    <a:lnTo>
                      <a:pt x="16889" y="12991"/>
                    </a:lnTo>
                    <a:lnTo>
                      <a:pt x="16889" y="12849"/>
                    </a:lnTo>
                    <a:lnTo>
                      <a:pt x="16889" y="12383"/>
                    </a:lnTo>
                    <a:lnTo>
                      <a:pt x="16889" y="11662"/>
                    </a:lnTo>
                    <a:lnTo>
                      <a:pt x="16889" y="10701"/>
                    </a:lnTo>
                    <a:lnTo>
                      <a:pt x="16889" y="9640"/>
                    </a:lnTo>
                    <a:lnTo>
                      <a:pt x="16889" y="8566"/>
                    </a:lnTo>
                    <a:lnTo>
                      <a:pt x="16889" y="7478"/>
                    </a:lnTo>
                    <a:lnTo>
                      <a:pt x="16889" y="6502"/>
                    </a:lnTo>
                    <a:lnTo>
                      <a:pt x="16889" y="5739"/>
                    </a:lnTo>
                    <a:lnTo>
                      <a:pt x="16674" y="5894"/>
                    </a:lnTo>
                    <a:lnTo>
                      <a:pt x="16414" y="6036"/>
                    </a:lnTo>
                    <a:lnTo>
                      <a:pt x="16154" y="6177"/>
                    </a:lnTo>
                    <a:lnTo>
                      <a:pt x="15849" y="6248"/>
                    </a:lnTo>
                    <a:lnTo>
                      <a:pt x="15544" y="6304"/>
                    </a:lnTo>
                    <a:lnTo>
                      <a:pt x="15217" y="6332"/>
                    </a:lnTo>
                    <a:lnTo>
                      <a:pt x="14866" y="6361"/>
                    </a:lnTo>
                    <a:lnTo>
                      <a:pt x="14550" y="6361"/>
                    </a:lnTo>
                    <a:lnTo>
                      <a:pt x="14200" y="6332"/>
                    </a:lnTo>
                    <a:lnTo>
                      <a:pt x="13850" y="6276"/>
                    </a:lnTo>
                    <a:lnTo>
                      <a:pt x="13522" y="6219"/>
                    </a:lnTo>
                    <a:lnTo>
                      <a:pt x="13206" y="6149"/>
                    </a:lnTo>
                    <a:lnTo>
                      <a:pt x="12901" y="6064"/>
                    </a:lnTo>
                    <a:lnTo>
                      <a:pt x="12618" y="5951"/>
                    </a:lnTo>
                    <a:lnTo>
                      <a:pt x="12358" y="5838"/>
                    </a:lnTo>
                    <a:lnTo>
                      <a:pt x="12121" y="5739"/>
                    </a:lnTo>
                    <a:lnTo>
                      <a:pt x="11941" y="5626"/>
                    </a:lnTo>
                    <a:lnTo>
                      <a:pt x="11794" y="5513"/>
                    </a:lnTo>
                    <a:lnTo>
                      <a:pt x="11658" y="5414"/>
                    </a:lnTo>
                    <a:lnTo>
                      <a:pt x="11556" y="5301"/>
                    </a:lnTo>
                    <a:lnTo>
                      <a:pt x="11466" y="5187"/>
                    </a:lnTo>
                    <a:lnTo>
                      <a:pt x="11398" y="5089"/>
                    </a:lnTo>
                    <a:lnTo>
                      <a:pt x="11376" y="4947"/>
                    </a:lnTo>
                    <a:lnTo>
                      <a:pt x="11353" y="4834"/>
                    </a:lnTo>
                    <a:lnTo>
                      <a:pt x="11353" y="4707"/>
                    </a:lnTo>
                    <a:lnTo>
                      <a:pt x="11376" y="4565"/>
                    </a:lnTo>
                    <a:lnTo>
                      <a:pt x="11443" y="4410"/>
                    </a:lnTo>
                    <a:lnTo>
                      <a:pt x="11511" y="4240"/>
                    </a:lnTo>
                    <a:lnTo>
                      <a:pt x="11703" y="3887"/>
                    </a:lnTo>
                    <a:lnTo>
                      <a:pt x="11986" y="3505"/>
                    </a:lnTo>
                    <a:lnTo>
                      <a:pt x="12144" y="3265"/>
                    </a:lnTo>
                    <a:lnTo>
                      <a:pt x="12246" y="3025"/>
                    </a:lnTo>
                    <a:lnTo>
                      <a:pt x="12336" y="2756"/>
                    </a:lnTo>
                    <a:lnTo>
                      <a:pt x="12404" y="2445"/>
                    </a:lnTo>
                    <a:lnTo>
                      <a:pt x="12438" y="2176"/>
                    </a:lnTo>
                    <a:lnTo>
                      <a:pt x="12438" y="1880"/>
                    </a:lnTo>
                    <a:lnTo>
                      <a:pt x="12404" y="1583"/>
                    </a:lnTo>
                    <a:lnTo>
                      <a:pt x="12336" y="1314"/>
                    </a:lnTo>
                    <a:lnTo>
                      <a:pt x="12246" y="1046"/>
                    </a:lnTo>
                    <a:lnTo>
                      <a:pt x="12099" y="791"/>
                    </a:lnTo>
                    <a:lnTo>
                      <a:pt x="12008" y="692"/>
                    </a:lnTo>
                    <a:lnTo>
                      <a:pt x="11918" y="579"/>
                    </a:lnTo>
                    <a:lnTo>
                      <a:pt x="11816" y="466"/>
                    </a:lnTo>
                    <a:lnTo>
                      <a:pt x="11703" y="381"/>
                    </a:lnTo>
                    <a:lnTo>
                      <a:pt x="11579" y="310"/>
                    </a:lnTo>
                    <a:lnTo>
                      <a:pt x="11443" y="226"/>
                    </a:lnTo>
                    <a:lnTo>
                      <a:pt x="11297" y="169"/>
                    </a:lnTo>
                    <a:lnTo>
                      <a:pt x="11138" y="113"/>
                    </a:lnTo>
                    <a:lnTo>
                      <a:pt x="10969" y="56"/>
                    </a:lnTo>
                    <a:lnTo>
                      <a:pt x="10800" y="28"/>
                    </a:lnTo>
                    <a:lnTo>
                      <a:pt x="10619" y="28"/>
                    </a:lnTo>
                    <a:lnTo>
                      <a:pt x="10404" y="28"/>
                    </a:lnTo>
                    <a:lnTo>
                      <a:pt x="10257" y="28"/>
                    </a:lnTo>
                    <a:lnTo>
                      <a:pt x="10076" y="56"/>
                    </a:lnTo>
                    <a:lnTo>
                      <a:pt x="9952" y="84"/>
                    </a:lnTo>
                    <a:lnTo>
                      <a:pt x="9794" y="141"/>
                    </a:lnTo>
                    <a:lnTo>
                      <a:pt x="9692" y="226"/>
                    </a:lnTo>
                    <a:lnTo>
                      <a:pt x="9557" y="282"/>
                    </a:lnTo>
                    <a:lnTo>
                      <a:pt x="9455" y="381"/>
                    </a:lnTo>
                    <a:lnTo>
                      <a:pt x="9365" y="466"/>
                    </a:lnTo>
                    <a:lnTo>
                      <a:pt x="9274" y="579"/>
                    </a:lnTo>
                    <a:lnTo>
                      <a:pt x="9184" y="692"/>
                    </a:lnTo>
                    <a:lnTo>
                      <a:pt x="9128" y="791"/>
                    </a:lnTo>
                    <a:lnTo>
                      <a:pt x="9060" y="932"/>
                    </a:lnTo>
                    <a:lnTo>
                      <a:pt x="8969" y="1201"/>
                    </a:lnTo>
                    <a:lnTo>
                      <a:pt x="8913" y="1498"/>
                    </a:lnTo>
                    <a:lnTo>
                      <a:pt x="8890" y="1795"/>
                    </a:lnTo>
                    <a:lnTo>
                      <a:pt x="8890" y="2120"/>
                    </a:lnTo>
                    <a:lnTo>
                      <a:pt x="8913" y="2445"/>
                    </a:lnTo>
                    <a:lnTo>
                      <a:pt x="8969" y="2756"/>
                    </a:lnTo>
                    <a:lnTo>
                      <a:pt x="9060" y="3081"/>
                    </a:lnTo>
                    <a:lnTo>
                      <a:pt x="9173" y="3378"/>
                    </a:lnTo>
                    <a:lnTo>
                      <a:pt x="9297" y="3647"/>
                    </a:lnTo>
                    <a:lnTo>
                      <a:pt x="9466" y="3887"/>
                    </a:lnTo>
                    <a:lnTo>
                      <a:pt x="9579" y="4085"/>
                    </a:lnTo>
                    <a:lnTo>
                      <a:pt x="9670" y="4269"/>
                    </a:lnTo>
                    <a:lnTo>
                      <a:pt x="9726" y="4467"/>
                    </a:lnTo>
                    <a:lnTo>
                      <a:pt x="9771" y="4650"/>
                    </a:lnTo>
                    <a:lnTo>
                      <a:pt x="9771" y="4834"/>
                    </a:lnTo>
                    <a:lnTo>
                      <a:pt x="9749" y="5032"/>
                    </a:lnTo>
                    <a:lnTo>
                      <a:pt x="9715" y="5216"/>
                    </a:lnTo>
                    <a:lnTo>
                      <a:pt x="9625" y="5385"/>
                    </a:lnTo>
                    <a:lnTo>
                      <a:pt x="9534" y="5513"/>
                    </a:lnTo>
                    <a:lnTo>
                      <a:pt x="9410" y="5626"/>
                    </a:lnTo>
                    <a:lnTo>
                      <a:pt x="9229" y="5710"/>
                    </a:lnTo>
                    <a:lnTo>
                      <a:pt x="9060" y="5767"/>
                    </a:lnTo>
                    <a:lnTo>
                      <a:pt x="8845" y="5767"/>
                    </a:lnTo>
                    <a:lnTo>
                      <a:pt x="8585" y="5739"/>
                    </a:lnTo>
                    <a:lnTo>
                      <a:pt x="8325" y="5654"/>
                    </a:lnTo>
                    <a:lnTo>
                      <a:pt x="8020" y="5513"/>
                    </a:lnTo>
                    <a:lnTo>
                      <a:pt x="7840" y="5442"/>
                    </a:lnTo>
                    <a:lnTo>
                      <a:pt x="7648" y="5385"/>
                    </a:lnTo>
                    <a:lnTo>
                      <a:pt x="7433" y="5329"/>
                    </a:lnTo>
                    <a:lnTo>
                      <a:pt x="7241" y="5301"/>
                    </a:lnTo>
                    <a:lnTo>
                      <a:pt x="6755" y="5301"/>
                    </a:lnTo>
                    <a:lnTo>
                      <a:pt x="6281" y="5329"/>
                    </a:lnTo>
                    <a:lnTo>
                      <a:pt x="5784" y="5385"/>
                    </a:lnTo>
                    <a:lnTo>
                      <a:pt x="5264" y="5498"/>
                    </a:lnTo>
                    <a:lnTo>
                      <a:pt x="4744" y="5597"/>
                    </a:lnTo>
                    <a:lnTo>
                      <a:pt x="4247" y="5739"/>
                    </a:lnTo>
                    <a:lnTo>
                      <a:pt x="4202" y="5894"/>
                    </a:lnTo>
                    <a:lnTo>
                      <a:pt x="4202" y="6191"/>
                    </a:lnTo>
                    <a:lnTo>
                      <a:pt x="4202" y="6545"/>
                    </a:lnTo>
                    <a:lnTo>
                      <a:pt x="4225" y="6954"/>
                    </a:lnTo>
                    <a:lnTo>
                      <a:pt x="4315" y="7930"/>
                    </a:lnTo>
                    <a:lnTo>
                      <a:pt x="4394" y="9018"/>
                    </a:lnTo>
                    <a:lnTo>
                      <a:pt x="4439" y="9570"/>
                    </a:lnTo>
                    <a:lnTo>
                      <a:pt x="4462" y="10107"/>
                    </a:lnTo>
                    <a:lnTo>
                      <a:pt x="4484" y="10630"/>
                    </a:lnTo>
                    <a:lnTo>
                      <a:pt x="4507" y="11082"/>
                    </a:lnTo>
                    <a:lnTo>
                      <a:pt x="4484" y="11520"/>
                    </a:lnTo>
                    <a:lnTo>
                      <a:pt x="4439" y="11874"/>
                    </a:lnTo>
                    <a:lnTo>
                      <a:pt x="4394" y="12029"/>
                    </a:lnTo>
                    <a:lnTo>
                      <a:pt x="4349" y="12171"/>
                    </a:lnTo>
                    <a:lnTo>
                      <a:pt x="4315" y="12284"/>
                    </a:lnTo>
                    <a:lnTo>
                      <a:pt x="4247" y="12354"/>
                    </a:lnTo>
                    <a:close/>
                  </a:path>
                </a:pathLst>
              </a:custGeom>
              <a:solidFill>
                <a:srgbClr val="FFFFCC"/>
              </a:solidFill>
              <a:ln w="285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5" name="Puzzle4"/>
              <p:cNvSpPr>
                <a:spLocks noEditPoints="1" noChangeArrowheads="1"/>
              </p:cNvSpPr>
              <p:nvPr/>
            </p:nvSpPr>
            <p:spPr bwMode="auto">
              <a:xfrm>
                <a:off x="2192" y="1719"/>
                <a:ext cx="1072" cy="1763"/>
              </a:xfrm>
              <a:custGeom>
                <a:avLst/>
                <a:gdLst>
                  <a:gd name="T0" fmla="*/ 8307 w 21600"/>
                  <a:gd name="T1" fmla="*/ 11593 h 21600"/>
                  <a:gd name="T2" fmla="*/ 453 w 21600"/>
                  <a:gd name="T3" fmla="*/ 16938 h 21600"/>
                  <a:gd name="T4" fmla="*/ 11500 w 21600"/>
                  <a:gd name="T5" fmla="*/ 21600 h 21600"/>
                  <a:gd name="T6" fmla="*/ 20920 w 21600"/>
                  <a:gd name="T7" fmla="*/ 16751 h 21600"/>
                  <a:gd name="T8" fmla="*/ 13972 w 21600"/>
                  <a:gd name="T9" fmla="*/ 10888 h 21600"/>
                  <a:gd name="T10" fmla="*/ 21033 w 21600"/>
                  <a:gd name="T11" fmla="*/ 4716 h 21600"/>
                  <a:gd name="T12" fmla="*/ 11102 w 21600"/>
                  <a:gd name="T13" fmla="*/ 11 h 21600"/>
                  <a:gd name="T14" fmla="*/ 453 w 21600"/>
                  <a:gd name="T15" fmla="*/ 4716 h 21600"/>
                  <a:gd name="T16" fmla="*/ 2076 w 21600"/>
                  <a:gd name="T17" fmla="*/ 5664 h 21600"/>
                  <a:gd name="T18" fmla="*/ 20203 w 21600"/>
                  <a:gd name="T19" fmla="*/ 1598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3813" y="10590"/>
                    </a:moveTo>
                    <a:lnTo>
                      <a:pt x="3927" y="10513"/>
                    </a:lnTo>
                    <a:lnTo>
                      <a:pt x="4078" y="10425"/>
                    </a:lnTo>
                    <a:lnTo>
                      <a:pt x="4210" y="10359"/>
                    </a:lnTo>
                    <a:lnTo>
                      <a:pt x="4361" y="10315"/>
                    </a:lnTo>
                    <a:lnTo>
                      <a:pt x="4682" y="10237"/>
                    </a:lnTo>
                    <a:lnTo>
                      <a:pt x="5041" y="10193"/>
                    </a:lnTo>
                    <a:lnTo>
                      <a:pt x="5456" y="10171"/>
                    </a:lnTo>
                    <a:lnTo>
                      <a:pt x="5853" y="10193"/>
                    </a:lnTo>
                    <a:lnTo>
                      <a:pt x="6249" y="10260"/>
                    </a:lnTo>
                    <a:lnTo>
                      <a:pt x="6646" y="10337"/>
                    </a:lnTo>
                    <a:lnTo>
                      <a:pt x="7004" y="10469"/>
                    </a:lnTo>
                    <a:lnTo>
                      <a:pt x="7363" y="10612"/>
                    </a:lnTo>
                    <a:lnTo>
                      <a:pt x="7665" y="10788"/>
                    </a:lnTo>
                    <a:lnTo>
                      <a:pt x="7911" y="10998"/>
                    </a:lnTo>
                    <a:lnTo>
                      <a:pt x="8024" y="11097"/>
                    </a:lnTo>
                    <a:lnTo>
                      <a:pt x="8137" y="11207"/>
                    </a:lnTo>
                    <a:lnTo>
                      <a:pt x="8194" y="11340"/>
                    </a:lnTo>
                    <a:lnTo>
                      <a:pt x="8269" y="11461"/>
                    </a:lnTo>
                    <a:lnTo>
                      <a:pt x="8307" y="11593"/>
                    </a:lnTo>
                    <a:lnTo>
                      <a:pt x="8307" y="11714"/>
                    </a:lnTo>
                    <a:lnTo>
                      <a:pt x="8307" y="11868"/>
                    </a:lnTo>
                    <a:lnTo>
                      <a:pt x="8307" y="12012"/>
                    </a:lnTo>
                    <a:lnTo>
                      <a:pt x="8194" y="12265"/>
                    </a:lnTo>
                    <a:lnTo>
                      <a:pt x="8062" y="12519"/>
                    </a:lnTo>
                    <a:lnTo>
                      <a:pt x="7873" y="12706"/>
                    </a:lnTo>
                    <a:lnTo>
                      <a:pt x="7627" y="12904"/>
                    </a:lnTo>
                    <a:lnTo>
                      <a:pt x="7363" y="13048"/>
                    </a:lnTo>
                    <a:lnTo>
                      <a:pt x="7080" y="13180"/>
                    </a:lnTo>
                    <a:lnTo>
                      <a:pt x="6759" y="13257"/>
                    </a:lnTo>
                    <a:lnTo>
                      <a:pt x="6419" y="13345"/>
                    </a:lnTo>
                    <a:lnTo>
                      <a:pt x="6098" y="13389"/>
                    </a:lnTo>
                    <a:lnTo>
                      <a:pt x="5739" y="13389"/>
                    </a:lnTo>
                    <a:lnTo>
                      <a:pt x="5418" y="13389"/>
                    </a:lnTo>
                    <a:lnTo>
                      <a:pt x="5079" y="13345"/>
                    </a:lnTo>
                    <a:lnTo>
                      <a:pt x="4758" y="13301"/>
                    </a:lnTo>
                    <a:lnTo>
                      <a:pt x="4474" y="13213"/>
                    </a:lnTo>
                    <a:lnTo>
                      <a:pt x="4172" y="13114"/>
                    </a:lnTo>
                    <a:lnTo>
                      <a:pt x="3965" y="12982"/>
                    </a:lnTo>
                    <a:lnTo>
                      <a:pt x="3738" y="12838"/>
                    </a:lnTo>
                    <a:lnTo>
                      <a:pt x="3493" y="12706"/>
                    </a:lnTo>
                    <a:lnTo>
                      <a:pt x="3228" y="12607"/>
                    </a:lnTo>
                    <a:lnTo>
                      <a:pt x="2945" y="12519"/>
                    </a:lnTo>
                    <a:lnTo>
                      <a:pt x="2700" y="12431"/>
                    </a:lnTo>
                    <a:lnTo>
                      <a:pt x="2397" y="12375"/>
                    </a:lnTo>
                    <a:lnTo>
                      <a:pt x="2152" y="12331"/>
                    </a:lnTo>
                    <a:lnTo>
                      <a:pt x="1888" y="12309"/>
                    </a:lnTo>
                    <a:lnTo>
                      <a:pt x="1642" y="12309"/>
                    </a:lnTo>
                    <a:lnTo>
                      <a:pt x="1397" y="12331"/>
                    </a:lnTo>
                    <a:lnTo>
                      <a:pt x="1170" y="12397"/>
                    </a:lnTo>
                    <a:lnTo>
                      <a:pt x="962" y="12453"/>
                    </a:lnTo>
                    <a:lnTo>
                      <a:pt x="774" y="12563"/>
                    </a:lnTo>
                    <a:lnTo>
                      <a:pt x="623" y="12684"/>
                    </a:lnTo>
                    <a:lnTo>
                      <a:pt x="528" y="12838"/>
                    </a:lnTo>
                    <a:lnTo>
                      <a:pt x="453" y="13026"/>
                    </a:lnTo>
                    <a:lnTo>
                      <a:pt x="339" y="13477"/>
                    </a:lnTo>
                    <a:lnTo>
                      <a:pt x="226" y="13984"/>
                    </a:lnTo>
                    <a:lnTo>
                      <a:pt x="151" y="14535"/>
                    </a:lnTo>
                    <a:lnTo>
                      <a:pt x="113" y="15075"/>
                    </a:lnTo>
                    <a:lnTo>
                      <a:pt x="113" y="15626"/>
                    </a:lnTo>
                    <a:lnTo>
                      <a:pt x="151" y="16133"/>
                    </a:lnTo>
                    <a:lnTo>
                      <a:pt x="188" y="16376"/>
                    </a:lnTo>
                    <a:lnTo>
                      <a:pt x="264" y="16585"/>
                    </a:lnTo>
                    <a:lnTo>
                      <a:pt x="339" y="16773"/>
                    </a:lnTo>
                    <a:lnTo>
                      <a:pt x="453" y="16938"/>
                    </a:lnTo>
                    <a:lnTo>
                      <a:pt x="1095" y="16883"/>
                    </a:lnTo>
                    <a:lnTo>
                      <a:pt x="1963" y="16795"/>
                    </a:lnTo>
                    <a:lnTo>
                      <a:pt x="2945" y="16751"/>
                    </a:lnTo>
                    <a:lnTo>
                      <a:pt x="3965" y="16706"/>
                    </a:lnTo>
                    <a:lnTo>
                      <a:pt x="5022" y="16684"/>
                    </a:lnTo>
                    <a:lnTo>
                      <a:pt x="5947" y="16684"/>
                    </a:lnTo>
                    <a:lnTo>
                      <a:pt x="6759" y="16706"/>
                    </a:lnTo>
                    <a:lnTo>
                      <a:pt x="7363" y="16751"/>
                    </a:lnTo>
                    <a:lnTo>
                      <a:pt x="7948" y="16839"/>
                    </a:lnTo>
                    <a:lnTo>
                      <a:pt x="8458" y="16916"/>
                    </a:lnTo>
                    <a:lnTo>
                      <a:pt x="8893" y="17026"/>
                    </a:lnTo>
                    <a:lnTo>
                      <a:pt x="9289" y="17158"/>
                    </a:lnTo>
                    <a:lnTo>
                      <a:pt x="9572" y="17280"/>
                    </a:lnTo>
                    <a:lnTo>
                      <a:pt x="9799" y="17412"/>
                    </a:lnTo>
                    <a:lnTo>
                      <a:pt x="9969" y="17555"/>
                    </a:lnTo>
                    <a:lnTo>
                      <a:pt x="10120" y="17687"/>
                    </a:lnTo>
                    <a:lnTo>
                      <a:pt x="10158" y="17831"/>
                    </a:lnTo>
                    <a:lnTo>
                      <a:pt x="10195" y="17974"/>
                    </a:lnTo>
                    <a:lnTo>
                      <a:pt x="10158" y="18128"/>
                    </a:lnTo>
                    <a:lnTo>
                      <a:pt x="10082" y="18271"/>
                    </a:lnTo>
                    <a:lnTo>
                      <a:pt x="9969" y="18426"/>
                    </a:lnTo>
                    <a:lnTo>
                      <a:pt x="9837" y="18569"/>
                    </a:lnTo>
                    <a:lnTo>
                      <a:pt x="9648" y="18701"/>
                    </a:lnTo>
                    <a:lnTo>
                      <a:pt x="9440" y="18822"/>
                    </a:lnTo>
                    <a:lnTo>
                      <a:pt x="9213" y="18999"/>
                    </a:lnTo>
                    <a:lnTo>
                      <a:pt x="9044" y="19186"/>
                    </a:lnTo>
                    <a:lnTo>
                      <a:pt x="8893" y="19395"/>
                    </a:lnTo>
                    <a:lnTo>
                      <a:pt x="8817" y="19627"/>
                    </a:lnTo>
                    <a:lnTo>
                      <a:pt x="8779" y="19858"/>
                    </a:lnTo>
                    <a:lnTo>
                      <a:pt x="8779" y="20112"/>
                    </a:lnTo>
                    <a:lnTo>
                      <a:pt x="8855" y="20354"/>
                    </a:lnTo>
                    <a:lnTo>
                      <a:pt x="8968" y="20586"/>
                    </a:lnTo>
                    <a:lnTo>
                      <a:pt x="9138" y="20817"/>
                    </a:lnTo>
                    <a:lnTo>
                      <a:pt x="9365" y="21026"/>
                    </a:lnTo>
                    <a:lnTo>
                      <a:pt x="9610" y="21192"/>
                    </a:lnTo>
                    <a:lnTo>
                      <a:pt x="9950" y="21368"/>
                    </a:lnTo>
                    <a:lnTo>
                      <a:pt x="10120" y="21445"/>
                    </a:lnTo>
                    <a:lnTo>
                      <a:pt x="10346" y="21511"/>
                    </a:lnTo>
                    <a:lnTo>
                      <a:pt x="10516" y="21555"/>
                    </a:lnTo>
                    <a:lnTo>
                      <a:pt x="10743" y="21600"/>
                    </a:lnTo>
                    <a:lnTo>
                      <a:pt x="10988" y="21644"/>
                    </a:lnTo>
                    <a:lnTo>
                      <a:pt x="11215" y="21666"/>
                    </a:lnTo>
                    <a:lnTo>
                      <a:pt x="11498" y="21666"/>
                    </a:lnTo>
                    <a:lnTo>
                      <a:pt x="11762" y="21666"/>
                    </a:lnTo>
                    <a:lnTo>
                      <a:pt x="12253" y="21644"/>
                    </a:lnTo>
                    <a:lnTo>
                      <a:pt x="12763" y="21577"/>
                    </a:lnTo>
                    <a:lnTo>
                      <a:pt x="13197" y="21467"/>
                    </a:lnTo>
                    <a:lnTo>
                      <a:pt x="13556" y="21346"/>
                    </a:lnTo>
                    <a:lnTo>
                      <a:pt x="13896" y="21192"/>
                    </a:lnTo>
                    <a:lnTo>
                      <a:pt x="14179" y="21026"/>
                    </a:lnTo>
                    <a:lnTo>
                      <a:pt x="14444" y="20839"/>
                    </a:lnTo>
                    <a:lnTo>
                      <a:pt x="14576" y="20641"/>
                    </a:lnTo>
                    <a:lnTo>
                      <a:pt x="14727" y="20431"/>
                    </a:lnTo>
                    <a:lnTo>
                      <a:pt x="14765" y="20200"/>
                    </a:lnTo>
                    <a:lnTo>
                      <a:pt x="14802" y="19991"/>
                    </a:lnTo>
                    <a:lnTo>
                      <a:pt x="14727" y="19759"/>
                    </a:lnTo>
                    <a:lnTo>
                      <a:pt x="14613" y="19550"/>
                    </a:lnTo>
                    <a:lnTo>
                      <a:pt x="14444" y="19307"/>
                    </a:lnTo>
                    <a:lnTo>
                      <a:pt x="14217" y="19098"/>
                    </a:lnTo>
                    <a:lnTo>
                      <a:pt x="13934" y="18911"/>
                    </a:lnTo>
                    <a:lnTo>
                      <a:pt x="13669" y="18745"/>
                    </a:lnTo>
                    <a:lnTo>
                      <a:pt x="13462" y="18547"/>
                    </a:lnTo>
                    <a:lnTo>
                      <a:pt x="13311" y="18337"/>
                    </a:lnTo>
                    <a:lnTo>
                      <a:pt x="13197" y="18150"/>
                    </a:lnTo>
                    <a:lnTo>
                      <a:pt x="13122" y="17941"/>
                    </a:lnTo>
                    <a:lnTo>
                      <a:pt x="13122" y="17720"/>
                    </a:lnTo>
                    <a:lnTo>
                      <a:pt x="13122" y="17533"/>
                    </a:lnTo>
                    <a:lnTo>
                      <a:pt x="13197" y="17346"/>
                    </a:lnTo>
                    <a:lnTo>
                      <a:pt x="13273" y="17158"/>
                    </a:lnTo>
                    <a:lnTo>
                      <a:pt x="13386" y="16982"/>
                    </a:lnTo>
                    <a:lnTo>
                      <a:pt x="13537" y="16839"/>
                    </a:lnTo>
                    <a:lnTo>
                      <a:pt x="13707" y="16706"/>
                    </a:lnTo>
                    <a:lnTo>
                      <a:pt x="13896" y="16607"/>
                    </a:lnTo>
                    <a:lnTo>
                      <a:pt x="14104" y="16519"/>
                    </a:lnTo>
                    <a:lnTo>
                      <a:pt x="14330" y="16453"/>
                    </a:lnTo>
                    <a:lnTo>
                      <a:pt x="14538" y="16431"/>
                    </a:lnTo>
                    <a:lnTo>
                      <a:pt x="14897" y="16453"/>
                    </a:lnTo>
                    <a:lnTo>
                      <a:pt x="15406" y="16497"/>
                    </a:lnTo>
                    <a:lnTo>
                      <a:pt x="16105" y="16541"/>
                    </a:lnTo>
                    <a:lnTo>
                      <a:pt x="16898" y="16607"/>
                    </a:lnTo>
                    <a:lnTo>
                      <a:pt x="17804" y="16651"/>
                    </a:lnTo>
                    <a:lnTo>
                      <a:pt x="18786" y="16684"/>
                    </a:lnTo>
                    <a:lnTo>
                      <a:pt x="19844" y="16728"/>
                    </a:lnTo>
                    <a:lnTo>
                      <a:pt x="20920" y="16751"/>
                    </a:lnTo>
                    <a:lnTo>
                      <a:pt x="21109" y="16497"/>
                    </a:lnTo>
                    <a:lnTo>
                      <a:pt x="21241" y="16222"/>
                    </a:lnTo>
                    <a:lnTo>
                      <a:pt x="21392" y="15946"/>
                    </a:lnTo>
                    <a:lnTo>
                      <a:pt x="21467" y="15648"/>
                    </a:lnTo>
                    <a:lnTo>
                      <a:pt x="21543" y="15351"/>
                    </a:lnTo>
                    <a:lnTo>
                      <a:pt x="21618" y="15042"/>
                    </a:lnTo>
                    <a:lnTo>
                      <a:pt x="21618" y="14745"/>
                    </a:lnTo>
                    <a:lnTo>
                      <a:pt x="21618" y="14447"/>
                    </a:lnTo>
                    <a:lnTo>
                      <a:pt x="21618" y="14150"/>
                    </a:lnTo>
                    <a:lnTo>
                      <a:pt x="21581" y="13852"/>
                    </a:lnTo>
                    <a:lnTo>
                      <a:pt x="21505" y="13577"/>
                    </a:lnTo>
                    <a:lnTo>
                      <a:pt x="21430" y="13301"/>
                    </a:lnTo>
                    <a:lnTo>
                      <a:pt x="21354" y="13048"/>
                    </a:lnTo>
                    <a:lnTo>
                      <a:pt x="21241" y="12816"/>
                    </a:lnTo>
                    <a:lnTo>
                      <a:pt x="21146" y="12607"/>
                    </a:lnTo>
                    <a:lnTo>
                      <a:pt x="21033" y="12431"/>
                    </a:lnTo>
                    <a:lnTo>
                      <a:pt x="20920" y="12265"/>
                    </a:lnTo>
                    <a:lnTo>
                      <a:pt x="20769" y="12144"/>
                    </a:lnTo>
                    <a:lnTo>
                      <a:pt x="20637" y="12034"/>
                    </a:lnTo>
                    <a:lnTo>
                      <a:pt x="20486" y="11946"/>
                    </a:lnTo>
                    <a:lnTo>
                      <a:pt x="20297" y="11891"/>
                    </a:lnTo>
                    <a:lnTo>
                      <a:pt x="20165" y="11846"/>
                    </a:lnTo>
                    <a:lnTo>
                      <a:pt x="19976" y="11824"/>
                    </a:lnTo>
                    <a:lnTo>
                      <a:pt x="19806" y="11802"/>
                    </a:lnTo>
                    <a:lnTo>
                      <a:pt x="19390" y="11824"/>
                    </a:lnTo>
                    <a:lnTo>
                      <a:pt x="18956" y="11891"/>
                    </a:lnTo>
                    <a:lnTo>
                      <a:pt x="18503" y="11968"/>
                    </a:lnTo>
                    <a:lnTo>
                      <a:pt x="17993" y="12078"/>
                    </a:lnTo>
                    <a:lnTo>
                      <a:pt x="17653" y="12144"/>
                    </a:lnTo>
                    <a:lnTo>
                      <a:pt x="17332" y="12199"/>
                    </a:lnTo>
                    <a:lnTo>
                      <a:pt x="17049" y="12221"/>
                    </a:lnTo>
                    <a:lnTo>
                      <a:pt x="16747" y="12243"/>
                    </a:lnTo>
                    <a:lnTo>
                      <a:pt x="16464" y="12243"/>
                    </a:lnTo>
                    <a:lnTo>
                      <a:pt x="16218" y="12243"/>
                    </a:lnTo>
                    <a:lnTo>
                      <a:pt x="15992" y="12221"/>
                    </a:lnTo>
                    <a:lnTo>
                      <a:pt x="15746" y="12199"/>
                    </a:lnTo>
                    <a:lnTo>
                      <a:pt x="15520" y="12155"/>
                    </a:lnTo>
                    <a:lnTo>
                      <a:pt x="15350" y="12122"/>
                    </a:lnTo>
                    <a:lnTo>
                      <a:pt x="15161" y="12056"/>
                    </a:lnTo>
                    <a:lnTo>
                      <a:pt x="14972" y="11990"/>
                    </a:lnTo>
                    <a:lnTo>
                      <a:pt x="14689" y="11846"/>
                    </a:lnTo>
                    <a:lnTo>
                      <a:pt x="14444" y="11670"/>
                    </a:lnTo>
                    <a:lnTo>
                      <a:pt x="14255" y="11483"/>
                    </a:lnTo>
                    <a:lnTo>
                      <a:pt x="14104" y="11295"/>
                    </a:lnTo>
                    <a:lnTo>
                      <a:pt x="14028" y="11086"/>
                    </a:lnTo>
                    <a:lnTo>
                      <a:pt x="13972" y="10888"/>
                    </a:lnTo>
                    <a:lnTo>
                      <a:pt x="13972" y="10700"/>
                    </a:lnTo>
                    <a:lnTo>
                      <a:pt x="14009" y="10513"/>
                    </a:lnTo>
                    <a:lnTo>
                      <a:pt x="14066" y="10359"/>
                    </a:lnTo>
                    <a:lnTo>
                      <a:pt x="14179" y="10215"/>
                    </a:lnTo>
                    <a:lnTo>
                      <a:pt x="14406" y="10006"/>
                    </a:lnTo>
                    <a:lnTo>
                      <a:pt x="14651" y="9830"/>
                    </a:lnTo>
                    <a:lnTo>
                      <a:pt x="14878" y="9686"/>
                    </a:lnTo>
                    <a:lnTo>
                      <a:pt x="15123" y="9554"/>
                    </a:lnTo>
                    <a:lnTo>
                      <a:pt x="15350" y="9477"/>
                    </a:lnTo>
                    <a:lnTo>
                      <a:pt x="15558" y="9411"/>
                    </a:lnTo>
                    <a:lnTo>
                      <a:pt x="15803" y="9345"/>
                    </a:lnTo>
                    <a:lnTo>
                      <a:pt x="16030" y="9323"/>
                    </a:lnTo>
                    <a:lnTo>
                      <a:pt x="16256" y="9301"/>
                    </a:lnTo>
                    <a:lnTo>
                      <a:pt x="16464" y="9323"/>
                    </a:lnTo>
                    <a:lnTo>
                      <a:pt x="16690" y="9345"/>
                    </a:lnTo>
                    <a:lnTo>
                      <a:pt x="16898" y="9367"/>
                    </a:lnTo>
                    <a:lnTo>
                      <a:pt x="17332" y="9477"/>
                    </a:lnTo>
                    <a:lnTo>
                      <a:pt x="17767" y="9598"/>
                    </a:lnTo>
                    <a:lnTo>
                      <a:pt x="18163" y="9731"/>
                    </a:lnTo>
                    <a:lnTo>
                      <a:pt x="18597" y="9874"/>
                    </a:lnTo>
                    <a:lnTo>
                      <a:pt x="18994" y="10006"/>
                    </a:lnTo>
                    <a:lnTo>
                      <a:pt x="19428" y="10083"/>
                    </a:lnTo>
                    <a:lnTo>
                      <a:pt x="19617" y="10127"/>
                    </a:lnTo>
                    <a:lnTo>
                      <a:pt x="19844" y="10149"/>
                    </a:lnTo>
                    <a:lnTo>
                      <a:pt x="20013" y="10149"/>
                    </a:lnTo>
                    <a:lnTo>
                      <a:pt x="20240" y="10127"/>
                    </a:lnTo>
                    <a:lnTo>
                      <a:pt x="20410" y="10105"/>
                    </a:lnTo>
                    <a:lnTo>
                      <a:pt x="20637" y="10061"/>
                    </a:lnTo>
                    <a:lnTo>
                      <a:pt x="20844" y="9984"/>
                    </a:lnTo>
                    <a:lnTo>
                      <a:pt x="21033" y="9896"/>
                    </a:lnTo>
                    <a:lnTo>
                      <a:pt x="21146" y="9830"/>
                    </a:lnTo>
                    <a:lnTo>
                      <a:pt x="21203" y="9753"/>
                    </a:lnTo>
                    <a:lnTo>
                      <a:pt x="21279" y="9642"/>
                    </a:lnTo>
                    <a:lnTo>
                      <a:pt x="21354" y="9521"/>
                    </a:lnTo>
                    <a:lnTo>
                      <a:pt x="21430" y="9246"/>
                    </a:lnTo>
                    <a:lnTo>
                      <a:pt x="21430" y="8904"/>
                    </a:lnTo>
                    <a:lnTo>
                      <a:pt x="21430" y="8540"/>
                    </a:lnTo>
                    <a:lnTo>
                      <a:pt x="21392" y="8144"/>
                    </a:lnTo>
                    <a:lnTo>
                      <a:pt x="21354" y="7714"/>
                    </a:lnTo>
                    <a:lnTo>
                      <a:pt x="21279" y="7295"/>
                    </a:lnTo>
                    <a:lnTo>
                      <a:pt x="21146" y="6446"/>
                    </a:lnTo>
                    <a:lnTo>
                      <a:pt x="20995" y="5686"/>
                    </a:lnTo>
                    <a:lnTo>
                      <a:pt x="20958" y="5366"/>
                    </a:lnTo>
                    <a:lnTo>
                      <a:pt x="20958" y="5091"/>
                    </a:lnTo>
                    <a:lnTo>
                      <a:pt x="20958" y="4860"/>
                    </a:lnTo>
                    <a:lnTo>
                      <a:pt x="21033" y="4716"/>
                    </a:lnTo>
                    <a:lnTo>
                      <a:pt x="20637" y="4860"/>
                    </a:lnTo>
                    <a:lnTo>
                      <a:pt x="20127" y="4992"/>
                    </a:lnTo>
                    <a:lnTo>
                      <a:pt x="19617" y="5069"/>
                    </a:lnTo>
                    <a:lnTo>
                      <a:pt x="19032" y="5157"/>
                    </a:lnTo>
                    <a:lnTo>
                      <a:pt x="18465" y="5201"/>
                    </a:lnTo>
                    <a:lnTo>
                      <a:pt x="17842" y="5245"/>
                    </a:lnTo>
                    <a:lnTo>
                      <a:pt x="17219" y="5267"/>
                    </a:lnTo>
                    <a:lnTo>
                      <a:pt x="16615" y="5267"/>
                    </a:lnTo>
                    <a:lnTo>
                      <a:pt x="15992" y="5245"/>
                    </a:lnTo>
                    <a:lnTo>
                      <a:pt x="15369" y="5201"/>
                    </a:lnTo>
                    <a:lnTo>
                      <a:pt x="14840" y="5157"/>
                    </a:lnTo>
                    <a:lnTo>
                      <a:pt x="14293" y="5091"/>
                    </a:lnTo>
                    <a:lnTo>
                      <a:pt x="13783" y="5014"/>
                    </a:lnTo>
                    <a:lnTo>
                      <a:pt x="13386" y="4926"/>
                    </a:lnTo>
                    <a:lnTo>
                      <a:pt x="13027" y="4815"/>
                    </a:lnTo>
                    <a:lnTo>
                      <a:pt x="12725" y="4716"/>
                    </a:lnTo>
                    <a:lnTo>
                      <a:pt x="12480" y="4606"/>
                    </a:lnTo>
                    <a:lnTo>
                      <a:pt x="12291" y="4496"/>
                    </a:lnTo>
                    <a:lnTo>
                      <a:pt x="12197" y="4397"/>
                    </a:lnTo>
                    <a:lnTo>
                      <a:pt x="12083" y="4286"/>
                    </a:lnTo>
                    <a:lnTo>
                      <a:pt x="12046" y="4187"/>
                    </a:lnTo>
                    <a:lnTo>
                      <a:pt x="12008" y="4077"/>
                    </a:lnTo>
                    <a:lnTo>
                      <a:pt x="12046" y="3967"/>
                    </a:lnTo>
                    <a:lnTo>
                      <a:pt x="12121" y="3868"/>
                    </a:lnTo>
                    <a:lnTo>
                      <a:pt x="12197" y="3735"/>
                    </a:lnTo>
                    <a:lnTo>
                      <a:pt x="12291" y="3614"/>
                    </a:lnTo>
                    <a:lnTo>
                      <a:pt x="12442" y="3482"/>
                    </a:lnTo>
                    <a:lnTo>
                      <a:pt x="12631" y="3361"/>
                    </a:lnTo>
                    <a:lnTo>
                      <a:pt x="13065" y="3085"/>
                    </a:lnTo>
                    <a:lnTo>
                      <a:pt x="13537" y="2766"/>
                    </a:lnTo>
                    <a:lnTo>
                      <a:pt x="13783" y="2578"/>
                    </a:lnTo>
                    <a:lnTo>
                      <a:pt x="13934" y="2380"/>
                    </a:lnTo>
                    <a:lnTo>
                      <a:pt x="14028" y="2171"/>
                    </a:lnTo>
                    <a:lnTo>
                      <a:pt x="14104" y="1961"/>
                    </a:lnTo>
                    <a:lnTo>
                      <a:pt x="14104" y="1730"/>
                    </a:lnTo>
                    <a:lnTo>
                      <a:pt x="14066" y="1498"/>
                    </a:lnTo>
                    <a:lnTo>
                      <a:pt x="13972" y="1267"/>
                    </a:lnTo>
                    <a:lnTo>
                      <a:pt x="13820" y="1057"/>
                    </a:lnTo>
                    <a:lnTo>
                      <a:pt x="13594" y="837"/>
                    </a:lnTo>
                    <a:lnTo>
                      <a:pt x="13386" y="628"/>
                    </a:lnTo>
                    <a:lnTo>
                      <a:pt x="13103" y="462"/>
                    </a:lnTo>
                    <a:lnTo>
                      <a:pt x="12763" y="308"/>
                    </a:lnTo>
                    <a:lnTo>
                      <a:pt x="12404" y="187"/>
                    </a:lnTo>
                    <a:lnTo>
                      <a:pt x="12008" y="77"/>
                    </a:lnTo>
                    <a:lnTo>
                      <a:pt x="11574" y="33"/>
                    </a:lnTo>
                    <a:lnTo>
                      <a:pt x="11102" y="11"/>
                    </a:lnTo>
                    <a:lnTo>
                      <a:pt x="10667" y="11"/>
                    </a:lnTo>
                    <a:lnTo>
                      <a:pt x="10233" y="77"/>
                    </a:lnTo>
                    <a:lnTo>
                      <a:pt x="9837" y="187"/>
                    </a:lnTo>
                    <a:lnTo>
                      <a:pt x="9440" y="286"/>
                    </a:lnTo>
                    <a:lnTo>
                      <a:pt x="9062" y="462"/>
                    </a:lnTo>
                    <a:lnTo>
                      <a:pt x="8741" y="628"/>
                    </a:lnTo>
                    <a:lnTo>
                      <a:pt x="8458" y="815"/>
                    </a:lnTo>
                    <a:lnTo>
                      <a:pt x="8232" y="1035"/>
                    </a:lnTo>
                    <a:lnTo>
                      <a:pt x="8062" y="1245"/>
                    </a:lnTo>
                    <a:lnTo>
                      <a:pt x="7911" y="1476"/>
                    </a:lnTo>
                    <a:lnTo>
                      <a:pt x="7835" y="1708"/>
                    </a:lnTo>
                    <a:lnTo>
                      <a:pt x="7797" y="1961"/>
                    </a:lnTo>
                    <a:lnTo>
                      <a:pt x="7835" y="2193"/>
                    </a:lnTo>
                    <a:lnTo>
                      <a:pt x="7948" y="2402"/>
                    </a:lnTo>
                    <a:lnTo>
                      <a:pt x="8062" y="2534"/>
                    </a:lnTo>
                    <a:lnTo>
                      <a:pt x="8175" y="2644"/>
                    </a:lnTo>
                    <a:lnTo>
                      <a:pt x="8269" y="2744"/>
                    </a:lnTo>
                    <a:lnTo>
                      <a:pt x="8420" y="2832"/>
                    </a:lnTo>
                    <a:lnTo>
                      <a:pt x="8704" y="3019"/>
                    </a:lnTo>
                    <a:lnTo>
                      <a:pt x="8968" y="3206"/>
                    </a:lnTo>
                    <a:lnTo>
                      <a:pt x="9138" y="3405"/>
                    </a:lnTo>
                    <a:lnTo>
                      <a:pt x="9327" y="3570"/>
                    </a:lnTo>
                    <a:lnTo>
                      <a:pt x="9440" y="3735"/>
                    </a:lnTo>
                    <a:lnTo>
                      <a:pt x="9516" y="3890"/>
                    </a:lnTo>
                    <a:lnTo>
                      <a:pt x="9534" y="4033"/>
                    </a:lnTo>
                    <a:lnTo>
                      <a:pt x="9534" y="4165"/>
                    </a:lnTo>
                    <a:lnTo>
                      <a:pt x="9516" y="4286"/>
                    </a:lnTo>
                    <a:lnTo>
                      <a:pt x="9440" y="4397"/>
                    </a:lnTo>
                    <a:lnTo>
                      <a:pt x="9327" y="4496"/>
                    </a:lnTo>
                    <a:lnTo>
                      <a:pt x="9176" y="4562"/>
                    </a:lnTo>
                    <a:lnTo>
                      <a:pt x="9006" y="4628"/>
                    </a:lnTo>
                    <a:lnTo>
                      <a:pt x="8779" y="4694"/>
                    </a:lnTo>
                    <a:lnTo>
                      <a:pt x="8534" y="4716"/>
                    </a:lnTo>
                    <a:lnTo>
                      <a:pt x="8232" y="4716"/>
                    </a:lnTo>
                    <a:lnTo>
                      <a:pt x="7118" y="4738"/>
                    </a:lnTo>
                    <a:lnTo>
                      <a:pt x="5947" y="4771"/>
                    </a:lnTo>
                    <a:lnTo>
                      <a:pt x="4795" y="4815"/>
                    </a:lnTo>
                    <a:lnTo>
                      <a:pt x="3681" y="4860"/>
                    </a:lnTo>
                    <a:lnTo>
                      <a:pt x="2662" y="4882"/>
                    </a:lnTo>
                    <a:lnTo>
                      <a:pt x="1755" y="4882"/>
                    </a:lnTo>
                    <a:lnTo>
                      <a:pt x="1359" y="4860"/>
                    </a:lnTo>
                    <a:lnTo>
                      <a:pt x="981" y="4837"/>
                    </a:lnTo>
                    <a:lnTo>
                      <a:pt x="698" y="4771"/>
                    </a:lnTo>
                    <a:lnTo>
                      <a:pt x="453" y="4716"/>
                    </a:lnTo>
                    <a:lnTo>
                      <a:pt x="453" y="5322"/>
                    </a:lnTo>
                    <a:lnTo>
                      <a:pt x="453" y="6083"/>
                    </a:lnTo>
                    <a:lnTo>
                      <a:pt x="453" y="6909"/>
                    </a:lnTo>
                    <a:lnTo>
                      <a:pt x="453" y="7780"/>
                    </a:lnTo>
                    <a:lnTo>
                      <a:pt x="453" y="8606"/>
                    </a:lnTo>
                    <a:lnTo>
                      <a:pt x="453" y="9345"/>
                    </a:lnTo>
                    <a:lnTo>
                      <a:pt x="453" y="9918"/>
                    </a:lnTo>
                    <a:lnTo>
                      <a:pt x="453" y="10282"/>
                    </a:lnTo>
                    <a:lnTo>
                      <a:pt x="490" y="10381"/>
                    </a:lnTo>
                    <a:lnTo>
                      <a:pt x="547" y="10491"/>
                    </a:lnTo>
                    <a:lnTo>
                      <a:pt x="660" y="10590"/>
                    </a:lnTo>
                    <a:lnTo>
                      <a:pt x="811" y="10700"/>
                    </a:lnTo>
                    <a:lnTo>
                      <a:pt x="981" y="10811"/>
                    </a:lnTo>
                    <a:lnTo>
                      <a:pt x="1208" y="10888"/>
                    </a:lnTo>
                    <a:lnTo>
                      <a:pt x="1453" y="10954"/>
                    </a:lnTo>
                    <a:lnTo>
                      <a:pt x="1718" y="11020"/>
                    </a:lnTo>
                    <a:lnTo>
                      <a:pt x="1963" y="11064"/>
                    </a:lnTo>
                    <a:lnTo>
                      <a:pt x="2265" y="11086"/>
                    </a:lnTo>
                    <a:lnTo>
                      <a:pt x="2548" y="11064"/>
                    </a:lnTo>
                    <a:lnTo>
                      <a:pt x="2794" y="11042"/>
                    </a:lnTo>
                    <a:lnTo>
                      <a:pt x="3096" y="10976"/>
                    </a:lnTo>
                    <a:lnTo>
                      <a:pt x="3341" y="10888"/>
                    </a:lnTo>
                    <a:lnTo>
                      <a:pt x="3606" y="10766"/>
                    </a:lnTo>
                    <a:lnTo>
                      <a:pt x="3813" y="10590"/>
                    </a:lnTo>
                    <a:close/>
                  </a:path>
                </a:pathLst>
              </a:custGeom>
              <a:solidFill>
                <a:srgbClr val="D8EBB3"/>
              </a:solidFill>
              <a:ln w="285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" name="Puzzle1"/>
              <p:cNvSpPr>
                <a:spLocks noEditPoints="1" noChangeArrowheads="1"/>
              </p:cNvSpPr>
              <p:nvPr/>
            </p:nvSpPr>
            <p:spPr bwMode="auto">
              <a:xfrm>
                <a:off x="1824" y="1091"/>
                <a:ext cx="1800" cy="1051"/>
              </a:xfrm>
              <a:custGeom>
                <a:avLst/>
                <a:gdLst>
                  <a:gd name="T0" fmla="*/ 16740 w 21600"/>
                  <a:gd name="T1" fmla="*/ 21078 h 21600"/>
                  <a:gd name="T2" fmla="*/ 16976 w 21600"/>
                  <a:gd name="T3" fmla="*/ 521 h 21600"/>
                  <a:gd name="T4" fmla="*/ 4725 w 21600"/>
                  <a:gd name="T5" fmla="*/ 856 h 21600"/>
                  <a:gd name="T6" fmla="*/ 5040 w 21600"/>
                  <a:gd name="T7" fmla="*/ 21004 h 21600"/>
                  <a:gd name="T8" fmla="*/ 10811 w 21600"/>
                  <a:gd name="T9" fmla="*/ 12885 h 21600"/>
                  <a:gd name="T10" fmla="*/ 10845 w 21600"/>
                  <a:gd name="T11" fmla="*/ 8714 h 21600"/>
                  <a:gd name="T12" fmla="*/ 21600 w 21600"/>
                  <a:gd name="T13" fmla="*/ 10000 h 21600"/>
                  <a:gd name="T14" fmla="*/ 56 w 21600"/>
                  <a:gd name="T15" fmla="*/ 10000 h 21600"/>
                  <a:gd name="T16" fmla="*/ 6086 w 21600"/>
                  <a:gd name="T17" fmla="*/ 2569 h 21600"/>
                  <a:gd name="T18" fmla="*/ 16132 w 21600"/>
                  <a:gd name="T19" fmla="*/ 19552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9360" y="20836"/>
                    </a:moveTo>
                    <a:lnTo>
                      <a:pt x="9528" y="20836"/>
                    </a:lnTo>
                    <a:lnTo>
                      <a:pt x="9686" y="20762"/>
                    </a:lnTo>
                    <a:lnTo>
                      <a:pt x="9810" y="20687"/>
                    </a:lnTo>
                    <a:lnTo>
                      <a:pt x="9922" y="20575"/>
                    </a:lnTo>
                    <a:lnTo>
                      <a:pt x="10012" y="20426"/>
                    </a:lnTo>
                    <a:lnTo>
                      <a:pt x="10068" y="20296"/>
                    </a:lnTo>
                    <a:lnTo>
                      <a:pt x="10113" y="20110"/>
                    </a:lnTo>
                    <a:lnTo>
                      <a:pt x="10136" y="19905"/>
                    </a:lnTo>
                    <a:lnTo>
                      <a:pt x="10136" y="19682"/>
                    </a:lnTo>
                    <a:lnTo>
                      <a:pt x="10113" y="19440"/>
                    </a:lnTo>
                    <a:lnTo>
                      <a:pt x="10068" y="19142"/>
                    </a:lnTo>
                    <a:lnTo>
                      <a:pt x="10012" y="18900"/>
                    </a:lnTo>
                    <a:lnTo>
                      <a:pt x="9900" y="18620"/>
                    </a:lnTo>
                    <a:lnTo>
                      <a:pt x="9787" y="18285"/>
                    </a:lnTo>
                    <a:lnTo>
                      <a:pt x="9641" y="17968"/>
                    </a:lnTo>
                    <a:lnTo>
                      <a:pt x="9472" y="17652"/>
                    </a:lnTo>
                    <a:lnTo>
                      <a:pt x="9382" y="17466"/>
                    </a:lnTo>
                    <a:lnTo>
                      <a:pt x="9315" y="17298"/>
                    </a:lnTo>
                    <a:lnTo>
                      <a:pt x="9258" y="17112"/>
                    </a:lnTo>
                    <a:lnTo>
                      <a:pt x="9191" y="16926"/>
                    </a:lnTo>
                    <a:lnTo>
                      <a:pt x="9123" y="16535"/>
                    </a:lnTo>
                    <a:lnTo>
                      <a:pt x="9101" y="16144"/>
                    </a:lnTo>
                    <a:lnTo>
                      <a:pt x="9101" y="15753"/>
                    </a:lnTo>
                    <a:lnTo>
                      <a:pt x="9168" y="15362"/>
                    </a:lnTo>
                    <a:lnTo>
                      <a:pt x="9236" y="14971"/>
                    </a:lnTo>
                    <a:lnTo>
                      <a:pt x="9360" y="14580"/>
                    </a:lnTo>
                    <a:lnTo>
                      <a:pt x="9495" y="14244"/>
                    </a:lnTo>
                    <a:lnTo>
                      <a:pt x="9663" y="13891"/>
                    </a:lnTo>
                    <a:lnTo>
                      <a:pt x="9855" y="13611"/>
                    </a:lnTo>
                    <a:lnTo>
                      <a:pt x="10068" y="13351"/>
                    </a:lnTo>
                    <a:lnTo>
                      <a:pt x="10293" y="13146"/>
                    </a:lnTo>
                    <a:lnTo>
                      <a:pt x="10552" y="12997"/>
                    </a:lnTo>
                    <a:lnTo>
                      <a:pt x="10811" y="12885"/>
                    </a:lnTo>
                    <a:lnTo>
                      <a:pt x="11069" y="12866"/>
                    </a:lnTo>
                    <a:lnTo>
                      <a:pt x="11351" y="12885"/>
                    </a:lnTo>
                    <a:lnTo>
                      <a:pt x="11610" y="12997"/>
                    </a:lnTo>
                    <a:lnTo>
                      <a:pt x="11846" y="13183"/>
                    </a:lnTo>
                    <a:lnTo>
                      <a:pt x="12060" y="13388"/>
                    </a:lnTo>
                    <a:lnTo>
                      <a:pt x="12251" y="13648"/>
                    </a:lnTo>
                    <a:lnTo>
                      <a:pt x="12419" y="13928"/>
                    </a:lnTo>
                    <a:lnTo>
                      <a:pt x="12555" y="14244"/>
                    </a:lnTo>
                    <a:lnTo>
                      <a:pt x="12690" y="14617"/>
                    </a:lnTo>
                    <a:lnTo>
                      <a:pt x="12768" y="15008"/>
                    </a:lnTo>
                    <a:lnTo>
                      <a:pt x="12836" y="15399"/>
                    </a:lnTo>
                    <a:lnTo>
                      <a:pt x="12858" y="15753"/>
                    </a:lnTo>
                    <a:lnTo>
                      <a:pt x="12858" y="16144"/>
                    </a:lnTo>
                    <a:lnTo>
                      <a:pt x="12813" y="16535"/>
                    </a:lnTo>
                    <a:lnTo>
                      <a:pt x="12746" y="16888"/>
                    </a:lnTo>
                    <a:lnTo>
                      <a:pt x="12667" y="17224"/>
                    </a:lnTo>
                    <a:lnTo>
                      <a:pt x="12510" y="17503"/>
                    </a:lnTo>
                    <a:lnTo>
                      <a:pt x="12228" y="18043"/>
                    </a:lnTo>
                    <a:lnTo>
                      <a:pt x="11970" y="18546"/>
                    </a:lnTo>
                    <a:lnTo>
                      <a:pt x="11868" y="18751"/>
                    </a:lnTo>
                    <a:lnTo>
                      <a:pt x="11778" y="18974"/>
                    </a:lnTo>
                    <a:lnTo>
                      <a:pt x="11711" y="19179"/>
                    </a:lnTo>
                    <a:lnTo>
                      <a:pt x="11666" y="19365"/>
                    </a:lnTo>
                    <a:lnTo>
                      <a:pt x="11632" y="19570"/>
                    </a:lnTo>
                    <a:lnTo>
                      <a:pt x="11632" y="19756"/>
                    </a:lnTo>
                    <a:lnTo>
                      <a:pt x="11632" y="19942"/>
                    </a:lnTo>
                    <a:lnTo>
                      <a:pt x="11643" y="20110"/>
                    </a:lnTo>
                    <a:lnTo>
                      <a:pt x="11711" y="20296"/>
                    </a:lnTo>
                    <a:lnTo>
                      <a:pt x="11801" y="20464"/>
                    </a:lnTo>
                    <a:lnTo>
                      <a:pt x="11891" y="20650"/>
                    </a:lnTo>
                    <a:lnTo>
                      <a:pt x="12037" y="20836"/>
                    </a:lnTo>
                    <a:lnTo>
                      <a:pt x="12206" y="21004"/>
                    </a:lnTo>
                    <a:lnTo>
                      <a:pt x="12419" y="21190"/>
                    </a:lnTo>
                    <a:lnTo>
                      <a:pt x="12667" y="21320"/>
                    </a:lnTo>
                    <a:lnTo>
                      <a:pt x="12960" y="21432"/>
                    </a:lnTo>
                    <a:lnTo>
                      <a:pt x="13286" y="21544"/>
                    </a:lnTo>
                    <a:lnTo>
                      <a:pt x="13612" y="21655"/>
                    </a:lnTo>
                    <a:lnTo>
                      <a:pt x="13983" y="21693"/>
                    </a:lnTo>
                    <a:lnTo>
                      <a:pt x="14343" y="21730"/>
                    </a:lnTo>
                    <a:lnTo>
                      <a:pt x="14715" y="21730"/>
                    </a:lnTo>
                    <a:lnTo>
                      <a:pt x="15075" y="21730"/>
                    </a:lnTo>
                    <a:lnTo>
                      <a:pt x="15446" y="21655"/>
                    </a:lnTo>
                    <a:lnTo>
                      <a:pt x="15794" y="21581"/>
                    </a:lnTo>
                    <a:lnTo>
                      <a:pt x="16132" y="21432"/>
                    </a:lnTo>
                    <a:lnTo>
                      <a:pt x="16458" y="21302"/>
                    </a:lnTo>
                    <a:lnTo>
                      <a:pt x="16740" y="21078"/>
                    </a:lnTo>
                    <a:lnTo>
                      <a:pt x="16976" y="20836"/>
                    </a:lnTo>
                    <a:lnTo>
                      <a:pt x="17043" y="20650"/>
                    </a:lnTo>
                    <a:lnTo>
                      <a:pt x="17088" y="20426"/>
                    </a:lnTo>
                    <a:lnTo>
                      <a:pt x="17133" y="20222"/>
                    </a:lnTo>
                    <a:lnTo>
                      <a:pt x="17156" y="19980"/>
                    </a:lnTo>
                    <a:lnTo>
                      <a:pt x="17167" y="19477"/>
                    </a:lnTo>
                    <a:lnTo>
                      <a:pt x="17167" y="18974"/>
                    </a:lnTo>
                    <a:lnTo>
                      <a:pt x="17156" y="18397"/>
                    </a:lnTo>
                    <a:lnTo>
                      <a:pt x="17111" y="17820"/>
                    </a:lnTo>
                    <a:lnTo>
                      <a:pt x="17066" y="17261"/>
                    </a:lnTo>
                    <a:lnTo>
                      <a:pt x="16998" y="16646"/>
                    </a:lnTo>
                    <a:lnTo>
                      <a:pt x="16852" y="15511"/>
                    </a:lnTo>
                    <a:lnTo>
                      <a:pt x="16740" y="14393"/>
                    </a:lnTo>
                    <a:lnTo>
                      <a:pt x="16717" y="13928"/>
                    </a:lnTo>
                    <a:lnTo>
                      <a:pt x="16695" y="13462"/>
                    </a:lnTo>
                    <a:lnTo>
                      <a:pt x="16717" y="13071"/>
                    </a:lnTo>
                    <a:lnTo>
                      <a:pt x="16785" y="12755"/>
                    </a:lnTo>
                    <a:lnTo>
                      <a:pt x="16852" y="12419"/>
                    </a:lnTo>
                    <a:lnTo>
                      <a:pt x="16953" y="12140"/>
                    </a:lnTo>
                    <a:lnTo>
                      <a:pt x="17088" y="11898"/>
                    </a:lnTo>
                    <a:lnTo>
                      <a:pt x="17212" y="11675"/>
                    </a:lnTo>
                    <a:lnTo>
                      <a:pt x="17370" y="11470"/>
                    </a:lnTo>
                    <a:lnTo>
                      <a:pt x="17516" y="11284"/>
                    </a:lnTo>
                    <a:lnTo>
                      <a:pt x="17696" y="11135"/>
                    </a:lnTo>
                    <a:lnTo>
                      <a:pt x="17865" y="11042"/>
                    </a:lnTo>
                    <a:lnTo>
                      <a:pt x="18033" y="10930"/>
                    </a:lnTo>
                    <a:lnTo>
                      <a:pt x="18213" y="10893"/>
                    </a:lnTo>
                    <a:lnTo>
                      <a:pt x="18382" y="10893"/>
                    </a:lnTo>
                    <a:lnTo>
                      <a:pt x="18551" y="10967"/>
                    </a:lnTo>
                    <a:lnTo>
                      <a:pt x="18708" y="11042"/>
                    </a:lnTo>
                    <a:lnTo>
                      <a:pt x="18855" y="11172"/>
                    </a:lnTo>
                    <a:lnTo>
                      <a:pt x="19012" y="11358"/>
                    </a:lnTo>
                    <a:lnTo>
                      <a:pt x="19136" y="11600"/>
                    </a:lnTo>
                    <a:lnTo>
                      <a:pt x="19271" y="11861"/>
                    </a:lnTo>
                    <a:lnTo>
                      <a:pt x="19440" y="12028"/>
                    </a:lnTo>
                    <a:lnTo>
                      <a:pt x="19608" y="12177"/>
                    </a:lnTo>
                    <a:lnTo>
                      <a:pt x="19822" y="12289"/>
                    </a:lnTo>
                    <a:lnTo>
                      <a:pt x="20025" y="12289"/>
                    </a:lnTo>
                    <a:lnTo>
                      <a:pt x="20238" y="12289"/>
                    </a:lnTo>
                    <a:lnTo>
                      <a:pt x="20452" y="12215"/>
                    </a:lnTo>
                    <a:lnTo>
                      <a:pt x="20643" y="12103"/>
                    </a:lnTo>
                    <a:lnTo>
                      <a:pt x="20846" y="11973"/>
                    </a:lnTo>
                    <a:lnTo>
                      <a:pt x="21037" y="11786"/>
                    </a:lnTo>
                    <a:lnTo>
                      <a:pt x="21206" y="11563"/>
                    </a:lnTo>
                    <a:lnTo>
                      <a:pt x="21363" y="11321"/>
                    </a:lnTo>
                    <a:lnTo>
                      <a:pt x="21465" y="11079"/>
                    </a:lnTo>
                    <a:lnTo>
                      <a:pt x="21577" y="10744"/>
                    </a:lnTo>
                    <a:lnTo>
                      <a:pt x="21622" y="10427"/>
                    </a:lnTo>
                    <a:lnTo>
                      <a:pt x="21645" y="10111"/>
                    </a:lnTo>
                    <a:lnTo>
                      <a:pt x="21622" y="9608"/>
                    </a:lnTo>
                    <a:lnTo>
                      <a:pt x="21577" y="9142"/>
                    </a:lnTo>
                    <a:lnTo>
                      <a:pt x="21465" y="8751"/>
                    </a:lnTo>
                    <a:lnTo>
                      <a:pt x="21363" y="8397"/>
                    </a:lnTo>
                    <a:lnTo>
                      <a:pt x="21206" y="8062"/>
                    </a:lnTo>
                    <a:lnTo>
                      <a:pt x="21037" y="7820"/>
                    </a:lnTo>
                    <a:lnTo>
                      <a:pt x="20846" y="7597"/>
                    </a:lnTo>
                    <a:lnTo>
                      <a:pt x="20643" y="7429"/>
                    </a:lnTo>
                    <a:lnTo>
                      <a:pt x="20452" y="7317"/>
                    </a:lnTo>
                    <a:lnTo>
                      <a:pt x="20238" y="7206"/>
                    </a:lnTo>
                    <a:lnTo>
                      <a:pt x="20025" y="7168"/>
                    </a:lnTo>
                    <a:lnTo>
                      <a:pt x="19822" y="7206"/>
                    </a:lnTo>
                    <a:lnTo>
                      <a:pt x="19608" y="7243"/>
                    </a:lnTo>
                    <a:lnTo>
                      <a:pt x="19440" y="7355"/>
                    </a:lnTo>
                    <a:lnTo>
                      <a:pt x="19271" y="7504"/>
                    </a:lnTo>
                    <a:lnTo>
                      <a:pt x="19136" y="7708"/>
                    </a:lnTo>
                    <a:lnTo>
                      <a:pt x="19012" y="7895"/>
                    </a:lnTo>
                    <a:lnTo>
                      <a:pt x="18832" y="8025"/>
                    </a:lnTo>
                    <a:lnTo>
                      <a:pt x="18663" y="8174"/>
                    </a:lnTo>
                    <a:lnTo>
                      <a:pt x="18472" y="8248"/>
                    </a:lnTo>
                    <a:lnTo>
                      <a:pt x="18270" y="8286"/>
                    </a:lnTo>
                    <a:lnTo>
                      <a:pt x="18078" y="8323"/>
                    </a:lnTo>
                    <a:lnTo>
                      <a:pt x="17887" y="8323"/>
                    </a:lnTo>
                    <a:lnTo>
                      <a:pt x="17696" y="8248"/>
                    </a:lnTo>
                    <a:lnTo>
                      <a:pt x="17493" y="8174"/>
                    </a:lnTo>
                    <a:lnTo>
                      <a:pt x="17302" y="8062"/>
                    </a:lnTo>
                    <a:lnTo>
                      <a:pt x="17133" y="7969"/>
                    </a:lnTo>
                    <a:lnTo>
                      <a:pt x="16976" y="7783"/>
                    </a:lnTo>
                    <a:lnTo>
                      <a:pt x="16852" y="7597"/>
                    </a:lnTo>
                    <a:lnTo>
                      <a:pt x="16740" y="7429"/>
                    </a:lnTo>
                    <a:lnTo>
                      <a:pt x="16672" y="7168"/>
                    </a:lnTo>
                    <a:lnTo>
                      <a:pt x="16638" y="6926"/>
                    </a:lnTo>
                    <a:lnTo>
                      <a:pt x="16616" y="6498"/>
                    </a:lnTo>
                    <a:lnTo>
                      <a:pt x="16616" y="5772"/>
                    </a:lnTo>
                    <a:lnTo>
                      <a:pt x="16650" y="4915"/>
                    </a:lnTo>
                    <a:lnTo>
                      <a:pt x="16695" y="3928"/>
                    </a:lnTo>
                    <a:lnTo>
                      <a:pt x="16762" y="2960"/>
                    </a:lnTo>
                    <a:lnTo>
                      <a:pt x="16830" y="1992"/>
                    </a:lnTo>
                    <a:lnTo>
                      <a:pt x="16908" y="1173"/>
                    </a:lnTo>
                    <a:lnTo>
                      <a:pt x="16976" y="521"/>
                    </a:lnTo>
                    <a:lnTo>
                      <a:pt x="16953" y="521"/>
                    </a:lnTo>
                    <a:lnTo>
                      <a:pt x="16931" y="521"/>
                    </a:lnTo>
                    <a:lnTo>
                      <a:pt x="16267" y="484"/>
                    </a:lnTo>
                    <a:lnTo>
                      <a:pt x="15637" y="428"/>
                    </a:lnTo>
                    <a:lnTo>
                      <a:pt x="15063" y="353"/>
                    </a:lnTo>
                    <a:lnTo>
                      <a:pt x="14523" y="279"/>
                    </a:lnTo>
                    <a:lnTo>
                      <a:pt x="14040" y="167"/>
                    </a:lnTo>
                    <a:lnTo>
                      <a:pt x="13635" y="93"/>
                    </a:lnTo>
                    <a:lnTo>
                      <a:pt x="13331" y="18"/>
                    </a:lnTo>
                    <a:lnTo>
                      <a:pt x="13117" y="18"/>
                    </a:lnTo>
                    <a:lnTo>
                      <a:pt x="12982" y="18"/>
                    </a:lnTo>
                    <a:lnTo>
                      <a:pt x="12858" y="130"/>
                    </a:lnTo>
                    <a:lnTo>
                      <a:pt x="12723" y="279"/>
                    </a:lnTo>
                    <a:lnTo>
                      <a:pt x="12622" y="446"/>
                    </a:lnTo>
                    <a:lnTo>
                      <a:pt x="12510" y="670"/>
                    </a:lnTo>
                    <a:lnTo>
                      <a:pt x="12419" y="912"/>
                    </a:lnTo>
                    <a:lnTo>
                      <a:pt x="12363" y="1210"/>
                    </a:lnTo>
                    <a:lnTo>
                      <a:pt x="12318" y="1526"/>
                    </a:lnTo>
                    <a:lnTo>
                      <a:pt x="12273" y="1843"/>
                    </a:lnTo>
                    <a:lnTo>
                      <a:pt x="12251" y="2215"/>
                    </a:lnTo>
                    <a:lnTo>
                      <a:pt x="12273" y="2532"/>
                    </a:lnTo>
                    <a:lnTo>
                      <a:pt x="12318" y="2886"/>
                    </a:lnTo>
                    <a:lnTo>
                      <a:pt x="12386" y="3240"/>
                    </a:lnTo>
                    <a:lnTo>
                      <a:pt x="12464" y="3556"/>
                    </a:lnTo>
                    <a:lnTo>
                      <a:pt x="12577" y="3891"/>
                    </a:lnTo>
                    <a:lnTo>
                      <a:pt x="12746" y="4171"/>
                    </a:lnTo>
                    <a:lnTo>
                      <a:pt x="12926" y="4487"/>
                    </a:lnTo>
                    <a:lnTo>
                      <a:pt x="13050" y="4860"/>
                    </a:lnTo>
                    <a:lnTo>
                      <a:pt x="13162" y="5251"/>
                    </a:lnTo>
                    <a:lnTo>
                      <a:pt x="13218" y="5604"/>
                    </a:lnTo>
                    <a:lnTo>
                      <a:pt x="13263" y="5995"/>
                    </a:lnTo>
                    <a:lnTo>
                      <a:pt x="13241" y="6386"/>
                    </a:lnTo>
                    <a:lnTo>
                      <a:pt x="13218" y="6740"/>
                    </a:lnTo>
                    <a:lnTo>
                      <a:pt x="13139" y="7094"/>
                    </a:lnTo>
                    <a:lnTo>
                      <a:pt x="13050" y="7429"/>
                    </a:lnTo>
                    <a:lnTo>
                      <a:pt x="12903" y="7746"/>
                    </a:lnTo>
                    <a:lnTo>
                      <a:pt x="12723" y="8025"/>
                    </a:lnTo>
                    <a:lnTo>
                      <a:pt x="12532" y="8286"/>
                    </a:lnTo>
                    <a:lnTo>
                      <a:pt x="12318" y="8491"/>
                    </a:lnTo>
                    <a:lnTo>
                      <a:pt x="12060" y="8677"/>
                    </a:lnTo>
                    <a:lnTo>
                      <a:pt x="11756" y="8788"/>
                    </a:lnTo>
                    <a:lnTo>
                      <a:pt x="11452" y="8826"/>
                    </a:lnTo>
                    <a:lnTo>
                      <a:pt x="11283" y="8826"/>
                    </a:lnTo>
                    <a:lnTo>
                      <a:pt x="11126" y="8826"/>
                    </a:lnTo>
                    <a:lnTo>
                      <a:pt x="11002" y="8788"/>
                    </a:lnTo>
                    <a:lnTo>
                      <a:pt x="10845" y="8714"/>
                    </a:lnTo>
                    <a:lnTo>
                      <a:pt x="10721" y="8640"/>
                    </a:lnTo>
                    <a:lnTo>
                      <a:pt x="10608" y="8565"/>
                    </a:lnTo>
                    <a:lnTo>
                      <a:pt x="10485" y="8453"/>
                    </a:lnTo>
                    <a:lnTo>
                      <a:pt x="10372" y="8323"/>
                    </a:lnTo>
                    <a:lnTo>
                      <a:pt x="10181" y="8062"/>
                    </a:lnTo>
                    <a:lnTo>
                      <a:pt x="10035" y="7746"/>
                    </a:lnTo>
                    <a:lnTo>
                      <a:pt x="9900" y="7392"/>
                    </a:lnTo>
                    <a:lnTo>
                      <a:pt x="9787" y="7001"/>
                    </a:lnTo>
                    <a:lnTo>
                      <a:pt x="9731" y="6610"/>
                    </a:lnTo>
                    <a:lnTo>
                      <a:pt x="9686" y="6219"/>
                    </a:lnTo>
                    <a:lnTo>
                      <a:pt x="9663" y="5772"/>
                    </a:lnTo>
                    <a:lnTo>
                      <a:pt x="9686" y="5381"/>
                    </a:lnTo>
                    <a:lnTo>
                      <a:pt x="9753" y="4990"/>
                    </a:lnTo>
                    <a:lnTo>
                      <a:pt x="9832" y="4636"/>
                    </a:lnTo>
                    <a:lnTo>
                      <a:pt x="9945" y="4320"/>
                    </a:lnTo>
                    <a:lnTo>
                      <a:pt x="10068" y="4022"/>
                    </a:lnTo>
                    <a:lnTo>
                      <a:pt x="10203" y="3817"/>
                    </a:lnTo>
                    <a:lnTo>
                      <a:pt x="10316" y="3593"/>
                    </a:lnTo>
                    <a:lnTo>
                      <a:pt x="10395" y="3351"/>
                    </a:lnTo>
                    <a:lnTo>
                      <a:pt x="10462" y="3109"/>
                    </a:lnTo>
                    <a:lnTo>
                      <a:pt x="10507" y="2848"/>
                    </a:lnTo>
                    <a:lnTo>
                      <a:pt x="10530" y="2606"/>
                    </a:lnTo>
                    <a:lnTo>
                      <a:pt x="10507" y="2346"/>
                    </a:lnTo>
                    <a:lnTo>
                      <a:pt x="10462" y="2141"/>
                    </a:lnTo>
                    <a:lnTo>
                      <a:pt x="10395" y="1880"/>
                    </a:lnTo>
                    <a:lnTo>
                      <a:pt x="10293" y="1638"/>
                    </a:lnTo>
                    <a:lnTo>
                      <a:pt x="10158" y="1415"/>
                    </a:lnTo>
                    <a:lnTo>
                      <a:pt x="9967" y="1210"/>
                    </a:lnTo>
                    <a:lnTo>
                      <a:pt x="9753" y="986"/>
                    </a:lnTo>
                    <a:lnTo>
                      <a:pt x="9495" y="819"/>
                    </a:lnTo>
                    <a:lnTo>
                      <a:pt x="9191" y="670"/>
                    </a:lnTo>
                    <a:lnTo>
                      <a:pt x="8842" y="521"/>
                    </a:lnTo>
                    <a:lnTo>
                      <a:pt x="8471" y="446"/>
                    </a:lnTo>
                    <a:lnTo>
                      <a:pt x="7998" y="428"/>
                    </a:lnTo>
                    <a:lnTo>
                      <a:pt x="7413" y="428"/>
                    </a:lnTo>
                    <a:lnTo>
                      <a:pt x="6817" y="446"/>
                    </a:lnTo>
                    <a:lnTo>
                      <a:pt x="6187" y="521"/>
                    </a:lnTo>
                    <a:lnTo>
                      <a:pt x="5602" y="633"/>
                    </a:lnTo>
                    <a:lnTo>
                      <a:pt x="5107" y="744"/>
                    </a:lnTo>
                    <a:lnTo>
                      <a:pt x="4725" y="856"/>
                    </a:lnTo>
                    <a:lnTo>
                      <a:pt x="4848" y="1564"/>
                    </a:lnTo>
                    <a:lnTo>
                      <a:pt x="5028" y="2495"/>
                    </a:lnTo>
                    <a:lnTo>
                      <a:pt x="5175" y="3556"/>
                    </a:lnTo>
                    <a:lnTo>
                      <a:pt x="5298" y="4673"/>
                    </a:lnTo>
                    <a:lnTo>
                      <a:pt x="5343" y="5213"/>
                    </a:lnTo>
                    <a:lnTo>
                      <a:pt x="5388" y="5753"/>
                    </a:lnTo>
                    <a:lnTo>
                      <a:pt x="5411" y="6275"/>
                    </a:lnTo>
                    <a:lnTo>
                      <a:pt x="5411" y="6740"/>
                    </a:lnTo>
                    <a:lnTo>
                      <a:pt x="5366" y="7168"/>
                    </a:lnTo>
                    <a:lnTo>
                      <a:pt x="5321" y="7541"/>
                    </a:lnTo>
                    <a:lnTo>
                      <a:pt x="5287" y="7708"/>
                    </a:lnTo>
                    <a:lnTo>
                      <a:pt x="5242" y="7857"/>
                    </a:lnTo>
                    <a:lnTo>
                      <a:pt x="5197" y="7969"/>
                    </a:lnTo>
                    <a:lnTo>
                      <a:pt x="5130" y="8062"/>
                    </a:lnTo>
                    <a:lnTo>
                      <a:pt x="5006" y="8248"/>
                    </a:lnTo>
                    <a:lnTo>
                      <a:pt x="4848" y="8397"/>
                    </a:lnTo>
                    <a:lnTo>
                      <a:pt x="4725" y="8528"/>
                    </a:lnTo>
                    <a:lnTo>
                      <a:pt x="4567" y="8640"/>
                    </a:lnTo>
                    <a:lnTo>
                      <a:pt x="4421" y="8714"/>
                    </a:lnTo>
                    <a:lnTo>
                      <a:pt x="4263" y="8751"/>
                    </a:lnTo>
                    <a:lnTo>
                      <a:pt x="4095" y="8788"/>
                    </a:lnTo>
                    <a:lnTo>
                      <a:pt x="3948" y="8788"/>
                    </a:lnTo>
                    <a:lnTo>
                      <a:pt x="3791" y="8751"/>
                    </a:lnTo>
                    <a:lnTo>
                      <a:pt x="3667" y="8714"/>
                    </a:lnTo>
                    <a:lnTo>
                      <a:pt x="3510" y="8677"/>
                    </a:lnTo>
                    <a:lnTo>
                      <a:pt x="3386" y="8602"/>
                    </a:lnTo>
                    <a:lnTo>
                      <a:pt x="3251" y="8491"/>
                    </a:lnTo>
                    <a:lnTo>
                      <a:pt x="3127" y="8360"/>
                    </a:lnTo>
                    <a:lnTo>
                      <a:pt x="3015" y="8248"/>
                    </a:lnTo>
                    <a:lnTo>
                      <a:pt x="2925" y="8062"/>
                    </a:lnTo>
                    <a:lnTo>
                      <a:pt x="2778" y="7857"/>
                    </a:lnTo>
                    <a:lnTo>
                      <a:pt x="2610" y="7671"/>
                    </a:lnTo>
                    <a:lnTo>
                      <a:pt x="2407" y="7541"/>
                    </a:lnTo>
                    <a:lnTo>
                      <a:pt x="2171" y="7466"/>
                    </a:lnTo>
                    <a:lnTo>
                      <a:pt x="1957" y="7429"/>
                    </a:lnTo>
                    <a:lnTo>
                      <a:pt x="1698" y="7429"/>
                    </a:lnTo>
                    <a:lnTo>
                      <a:pt x="1462" y="7466"/>
                    </a:lnTo>
                    <a:lnTo>
                      <a:pt x="1226" y="7559"/>
                    </a:lnTo>
                    <a:lnTo>
                      <a:pt x="989" y="7708"/>
                    </a:lnTo>
                    <a:lnTo>
                      <a:pt x="776" y="7932"/>
                    </a:lnTo>
                    <a:lnTo>
                      <a:pt x="551" y="8211"/>
                    </a:lnTo>
                    <a:lnTo>
                      <a:pt x="382" y="8528"/>
                    </a:lnTo>
                    <a:lnTo>
                      <a:pt x="315" y="8714"/>
                    </a:lnTo>
                    <a:lnTo>
                      <a:pt x="236" y="8919"/>
                    </a:lnTo>
                    <a:lnTo>
                      <a:pt x="191" y="9142"/>
                    </a:lnTo>
                    <a:lnTo>
                      <a:pt x="123" y="9347"/>
                    </a:lnTo>
                    <a:lnTo>
                      <a:pt x="78" y="9608"/>
                    </a:lnTo>
                    <a:lnTo>
                      <a:pt x="56" y="9887"/>
                    </a:lnTo>
                    <a:lnTo>
                      <a:pt x="33" y="10185"/>
                    </a:lnTo>
                    <a:lnTo>
                      <a:pt x="33" y="10464"/>
                    </a:lnTo>
                    <a:lnTo>
                      <a:pt x="33" y="10706"/>
                    </a:lnTo>
                    <a:lnTo>
                      <a:pt x="56" y="10967"/>
                    </a:lnTo>
                    <a:lnTo>
                      <a:pt x="78" y="11172"/>
                    </a:lnTo>
                    <a:lnTo>
                      <a:pt x="123" y="11395"/>
                    </a:lnTo>
                    <a:lnTo>
                      <a:pt x="168" y="11600"/>
                    </a:lnTo>
                    <a:lnTo>
                      <a:pt x="236" y="11786"/>
                    </a:lnTo>
                    <a:lnTo>
                      <a:pt x="292" y="11973"/>
                    </a:lnTo>
                    <a:lnTo>
                      <a:pt x="382" y="12140"/>
                    </a:lnTo>
                    <a:lnTo>
                      <a:pt x="540" y="12419"/>
                    </a:lnTo>
                    <a:lnTo>
                      <a:pt x="731" y="12680"/>
                    </a:lnTo>
                    <a:lnTo>
                      <a:pt x="944" y="12866"/>
                    </a:lnTo>
                    <a:lnTo>
                      <a:pt x="1158" y="12997"/>
                    </a:lnTo>
                    <a:lnTo>
                      <a:pt x="1395" y="13108"/>
                    </a:lnTo>
                    <a:lnTo>
                      <a:pt x="1608" y="13183"/>
                    </a:lnTo>
                    <a:lnTo>
                      <a:pt x="1856" y="13183"/>
                    </a:lnTo>
                    <a:lnTo>
                      <a:pt x="2070" y="13146"/>
                    </a:lnTo>
                    <a:lnTo>
                      <a:pt x="2261" y="13071"/>
                    </a:lnTo>
                    <a:lnTo>
                      <a:pt x="2430" y="12960"/>
                    </a:lnTo>
                    <a:lnTo>
                      <a:pt x="2587" y="12792"/>
                    </a:lnTo>
                    <a:lnTo>
                      <a:pt x="2688" y="12606"/>
                    </a:lnTo>
                    <a:lnTo>
                      <a:pt x="2801" y="12419"/>
                    </a:lnTo>
                    <a:lnTo>
                      <a:pt x="2925" y="12289"/>
                    </a:lnTo>
                    <a:lnTo>
                      <a:pt x="3082" y="12177"/>
                    </a:lnTo>
                    <a:lnTo>
                      <a:pt x="3228" y="12103"/>
                    </a:lnTo>
                    <a:lnTo>
                      <a:pt x="3408" y="12103"/>
                    </a:lnTo>
                    <a:lnTo>
                      <a:pt x="3577" y="12103"/>
                    </a:lnTo>
                    <a:lnTo>
                      <a:pt x="3723" y="12177"/>
                    </a:lnTo>
                    <a:lnTo>
                      <a:pt x="3903" y="12252"/>
                    </a:lnTo>
                    <a:lnTo>
                      <a:pt x="4072" y="12364"/>
                    </a:lnTo>
                    <a:lnTo>
                      <a:pt x="4230" y="12494"/>
                    </a:lnTo>
                    <a:lnTo>
                      <a:pt x="4353" y="12643"/>
                    </a:lnTo>
                    <a:lnTo>
                      <a:pt x="4488" y="12829"/>
                    </a:lnTo>
                    <a:lnTo>
                      <a:pt x="4567" y="13034"/>
                    </a:lnTo>
                    <a:lnTo>
                      <a:pt x="4657" y="13257"/>
                    </a:lnTo>
                    <a:lnTo>
                      <a:pt x="4702" y="13462"/>
                    </a:lnTo>
                    <a:lnTo>
                      <a:pt x="4725" y="13686"/>
                    </a:lnTo>
                    <a:lnTo>
                      <a:pt x="4702" y="14282"/>
                    </a:lnTo>
                    <a:lnTo>
                      <a:pt x="4657" y="15045"/>
                    </a:lnTo>
                    <a:lnTo>
                      <a:pt x="4612" y="15976"/>
                    </a:lnTo>
                    <a:lnTo>
                      <a:pt x="4590" y="16926"/>
                    </a:lnTo>
                    <a:lnTo>
                      <a:pt x="4567" y="17968"/>
                    </a:lnTo>
                    <a:lnTo>
                      <a:pt x="4567" y="19011"/>
                    </a:lnTo>
                    <a:lnTo>
                      <a:pt x="4590" y="19514"/>
                    </a:lnTo>
                    <a:lnTo>
                      <a:pt x="4612" y="19980"/>
                    </a:lnTo>
                    <a:lnTo>
                      <a:pt x="4657" y="20426"/>
                    </a:lnTo>
                    <a:lnTo>
                      <a:pt x="4725" y="20836"/>
                    </a:lnTo>
                    <a:lnTo>
                      <a:pt x="4848" y="20929"/>
                    </a:lnTo>
                    <a:lnTo>
                      <a:pt x="5040" y="21004"/>
                    </a:lnTo>
                    <a:lnTo>
                      <a:pt x="5265" y="21078"/>
                    </a:lnTo>
                    <a:lnTo>
                      <a:pt x="5478" y="21115"/>
                    </a:lnTo>
                    <a:lnTo>
                      <a:pt x="6041" y="21115"/>
                    </a:lnTo>
                    <a:lnTo>
                      <a:pt x="6637" y="21078"/>
                    </a:lnTo>
                    <a:lnTo>
                      <a:pt x="7312" y="21004"/>
                    </a:lnTo>
                    <a:lnTo>
                      <a:pt x="7998" y="20929"/>
                    </a:lnTo>
                    <a:lnTo>
                      <a:pt x="8696" y="20855"/>
                    </a:lnTo>
                    <a:lnTo>
                      <a:pt x="9360" y="20836"/>
                    </a:lnTo>
                    <a:close/>
                  </a:path>
                </a:pathLst>
              </a:custGeom>
              <a:solidFill>
                <a:srgbClr val="CCCCFF"/>
              </a:solidFill>
              <a:ln w="285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6" name="TextovéPole 35"/>
            <p:cNvSpPr txBox="1"/>
            <p:nvPr/>
          </p:nvSpPr>
          <p:spPr>
            <a:xfrm>
              <a:off x="5622048" y="5728404"/>
              <a:ext cx="5488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a:rPr>
                <a:t>p</a:t>
              </a:r>
              <a:endParaRPr lang="cs-CZ" sz="3200" b="1" dirty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2046844" y="437516"/>
            <a:ext cx="52978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Označ hračky se souhláskami</a:t>
            </a:r>
            <a:endParaRPr lang="cs-CZ" sz="3200" dirty="0"/>
          </a:p>
        </p:txBody>
      </p:sp>
      <p:pic>
        <p:nvPicPr>
          <p:cNvPr id="49" name="Picture 14" descr="C:\Documents and Settings\Jana\Local Settings\Temporary Internet Files\Content.IE5\93K67UOX\MM900336787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82" y="353665"/>
            <a:ext cx="742950" cy="7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0" descr="C:\Documents and Settings\Jana\Local Settings\Temporary Internet Files\Content.IE5\8UMYXVNH\MM900303332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597" y="353665"/>
            <a:ext cx="1057275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3" descr="C:\Documents and Settings\Jana\Local Settings\Temporary Internet Files\Content.IE5\RSBZXVRJ\MM900336801[1]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442" y="2449407"/>
            <a:ext cx="657467" cy="73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Documents and Settings\Jana\Local Settings\Temporary Internet Files\Content.IE5\KJRJUKIT\MM900163094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977" y="5826986"/>
            <a:ext cx="1057275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028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31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</Words>
  <Application>Microsoft Office PowerPoint</Application>
  <PresentationFormat>Předvádění na obrazovce (4:3)</PresentationFormat>
  <Paragraphs>71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 Hlásky dělíme na : 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14_Hrajeme si s hláskami</dc:title>
  <dc:creator/>
  <dc:description>ZŠ Hnátnice</dc:description>
  <cp:lastModifiedBy/>
  <cp:revision>1</cp:revision>
  <dcterms:created xsi:type="dcterms:W3CDTF">2011-12-28T19:30:02Z</dcterms:created>
  <dcterms:modified xsi:type="dcterms:W3CDTF">2012-03-12T14:29:25Z</dcterms:modified>
</cp:coreProperties>
</file>