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708" r:id="rId1"/>
  </p:sldMasterIdLst>
  <p:notesMasterIdLst>
    <p:notesMasterId r:id="rId12"/>
  </p:notesMasterIdLst>
  <p:sldIdLst>
    <p:sldId id="268" r:id="rId2"/>
    <p:sldId id="269" r:id="rId3"/>
    <p:sldId id="257" r:id="rId4"/>
    <p:sldId id="262" r:id="rId5"/>
    <p:sldId id="263" r:id="rId6"/>
    <p:sldId id="266" r:id="rId7"/>
    <p:sldId id="267" r:id="rId8"/>
    <p:sldId id="265" r:id="rId9"/>
    <p:sldId id="259" r:id="rId10"/>
    <p:sldId id="25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FF"/>
    <a:srgbClr val="E0FF93"/>
    <a:srgbClr val="B4D8EA"/>
    <a:srgbClr val="95C8F3"/>
    <a:srgbClr val="EDE6D3"/>
    <a:srgbClr val="DDD0AD"/>
    <a:srgbClr val="9CD4BF"/>
    <a:srgbClr val="8FFFC7"/>
    <a:srgbClr val="00CC66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  <a:cs typeface="Calibri" pitchFamily="34" charset="0"/>
            </a:rPr>
            <a:t>NÁZEV:</a:t>
          </a:r>
          <a:r>
            <a:rPr lang="cs-CZ" sz="2000" baseline="0" dirty="0" smtClean="0">
              <a:latin typeface="Calibri" pitchFamily="34" charset="0"/>
              <a:cs typeface="Calibri" pitchFamily="34" charset="0"/>
            </a:rPr>
            <a:t> VY_32_INOVACE_15_Samohlásky</a:t>
          </a:r>
          <a:endParaRPr lang="cs-CZ" sz="2000" dirty="0">
            <a:latin typeface="Calibri" pitchFamily="34" charset="0"/>
            <a:cs typeface="Calibri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  <a:cs typeface="Calibri" pitchFamily="34" charset="0"/>
            </a:rPr>
            <a:t>NÁZEV ŠKOLY: Základní škola Hnátnice, okres Ústí nad Orlicí</a:t>
          </a:r>
          <a:endParaRPr lang="cs-CZ" sz="2000" dirty="0">
            <a:latin typeface="Calibri" pitchFamily="34" charset="0"/>
            <a:cs typeface="Calibri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  <a:cs typeface="Calibri" pitchFamily="34" charset="0"/>
            </a:rPr>
            <a:t>AUTOR: Jana </a:t>
          </a:r>
          <a:r>
            <a:rPr lang="cs-CZ" sz="2000" dirty="0" err="1" smtClean="0">
              <a:latin typeface="Calibri" pitchFamily="34" charset="0"/>
              <a:cs typeface="Calibri" pitchFamily="34" charset="0"/>
            </a:rPr>
            <a:t>Hofrichterová</a:t>
          </a:r>
          <a:endParaRPr lang="cs-CZ" sz="2000" dirty="0">
            <a:latin typeface="Calibri" pitchFamily="34" charset="0"/>
            <a:cs typeface="Calibri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  <a:cs typeface="Calibri" pitchFamily="34" charset="0"/>
            </a:rPr>
            <a:t>TÉMA SADY: Český jazyk pro 2. a 3. ročník</a:t>
          </a:r>
          <a:endParaRPr lang="cs-CZ" sz="2000" dirty="0">
            <a:latin typeface="Calibri" pitchFamily="34" charset="0"/>
            <a:cs typeface="Calibri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  <a:cs typeface="Calibri" pitchFamily="34" charset="0"/>
            </a:rPr>
            <a:t>ČÍSLO PROJEKTU:   </a:t>
          </a:r>
          <a:r>
            <a:rPr lang="cs-CZ" sz="2000" dirty="0" smtClean="0">
              <a:latin typeface="Calibri" pitchFamily="34" charset="0"/>
              <a:cs typeface="Calibri" pitchFamily="34" charset="0"/>
            </a:rPr>
            <a:t>CZ.1.07/1.4.00/21.1871</a:t>
          </a:r>
          <a:endParaRPr lang="cs-CZ" sz="2000" dirty="0">
            <a:latin typeface="Calibri" pitchFamily="34" charset="0"/>
            <a:cs typeface="Calibri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>
              <a:latin typeface="Calibri" pitchFamily="34" charset="0"/>
              <a:cs typeface="Calibri" pitchFamily="34" charset="0"/>
            </a:rPr>
            <a:t>DATUM: 5. 1. 2012</a:t>
          </a:r>
          <a:endParaRPr lang="cs-CZ" sz="2000" dirty="0">
            <a:latin typeface="Calibri" pitchFamily="34" charset="0"/>
            <a:cs typeface="Calibri" pitchFamily="34" charset="0"/>
          </a:endParaRPr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>
            <a:latin typeface="Calibri" pitchFamily="34" charset="0"/>
            <a:cs typeface="Calibri" pitchFamily="34" charset="0"/>
          </a:endParaRPr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112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 custLinFactNeighborX="45" custLinFactNeighborY="1399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  <dgm:t>
        <a:bodyPr/>
        <a:lstStyle/>
        <a:p>
          <a:endParaRPr lang="cs-CZ"/>
        </a:p>
      </dgm:t>
    </dgm:pt>
    <dgm:pt modelId="{EB210E99-FECE-49F2-86FD-20F903E541DE}" type="pres">
      <dgm:prSet presAssocID="{4C35D32F-0EAB-4CD7-82EE-45574DC2A586}" presName="circle6" presStyleLbl="node1" presStyleIdx="5" presStyleCnt="7"/>
      <dgm:spPr/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  <dgm:t>
        <a:bodyPr/>
        <a:lstStyle/>
        <a:p>
          <a:endParaRPr lang="cs-CZ"/>
        </a:p>
      </dgm:t>
    </dgm:pt>
    <dgm:pt modelId="{8EB502EF-CA4F-4140-AFB6-D26D41E73615}" type="pres">
      <dgm:prSet presAssocID="{D05761FA-3C71-4DD0-9183-7C99EBE53F4B}" presName="circle7" presStyleLbl="node1" presStyleIdx="6" presStyleCnt="7"/>
      <dgm:spPr/>
      <dgm:t>
        <a:bodyPr/>
        <a:lstStyle/>
        <a:p>
          <a:endParaRPr lang="cs-CZ"/>
        </a:p>
      </dgm:t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68331487-E770-4E16-8062-FEF4B375B5FA}" type="presOf" srcId="{4C35D32F-0EAB-4CD7-82EE-45574DC2A586}" destId="{2463512F-938D-4E07-9D5C-7B2E99ABD39E}" srcOrd="0" destOrd="0" presId="urn:microsoft.com/office/officeart/2005/8/layout/target3"/>
    <dgm:cxn modelId="{F5AADDCD-DA38-47DD-910A-E21A5AA6EFF3}" type="presOf" srcId="{4865AC3F-78E2-43BA-A56B-7C465B8FCF11}" destId="{FC425D1D-3DF2-408E-A4F8-250CA94A450A}" srcOrd="1" destOrd="0" presId="urn:microsoft.com/office/officeart/2005/8/layout/target3"/>
    <dgm:cxn modelId="{C1C28D4B-12FF-4C57-BC96-65C3CECA9E94}" type="presOf" srcId="{D1B46980-6531-4606-95E6-44980827E919}" destId="{004736B2-18D3-4D6D-AA18-DF3F81E9E312}" srcOrd="0" destOrd="0" presId="urn:microsoft.com/office/officeart/2005/8/layout/target3"/>
    <dgm:cxn modelId="{3F7B55E2-9094-4434-94F3-F2D700165706}" type="presOf" srcId="{D1D4F407-5343-4D3F-B5B9-D407B03CAEB4}" destId="{AED2198E-93D5-4001-81B4-73124B309672}" srcOrd="1" destOrd="0" presId="urn:microsoft.com/office/officeart/2005/8/layout/target3"/>
    <dgm:cxn modelId="{642E6928-2BCF-414D-B1D2-FD47A7FE4F80}" type="presOf" srcId="{D1D4F407-5343-4D3F-B5B9-D407B03CAEB4}" destId="{D005CE8C-CC26-4C3E-AC11-E15060ECD759}" srcOrd="0" destOrd="0" presId="urn:microsoft.com/office/officeart/2005/8/layout/target3"/>
    <dgm:cxn modelId="{B57699B7-0910-4E94-9FE7-2D2D15DF4AE2}" type="presOf" srcId="{D05761FA-3C71-4DD0-9183-7C99EBE53F4B}" destId="{23526C68-77CF-4757-B0E2-EC80EC09B19D}" srcOrd="1" destOrd="0" presId="urn:microsoft.com/office/officeart/2005/8/layout/target3"/>
    <dgm:cxn modelId="{47232C68-ED49-497A-90CE-D00E4834B3F8}" type="presOf" srcId="{D05761FA-3C71-4DD0-9183-7C99EBE53F4B}" destId="{6204D4B4-078C-4ACF-B823-77A728483A32}" srcOrd="0" destOrd="0" presId="urn:microsoft.com/office/officeart/2005/8/layout/target3"/>
    <dgm:cxn modelId="{B31634ED-FC0C-4587-A402-A866F42C0AC9}" type="presOf" srcId="{4865AC3F-78E2-43BA-A56B-7C465B8FCF11}" destId="{54F8D70D-FB57-4298-A600-D8F61B2A354A}" srcOrd="0" destOrd="0" presId="urn:microsoft.com/office/officeart/2005/8/layout/target3"/>
    <dgm:cxn modelId="{15AB9C13-FB22-4AA9-821C-89DBA209B0F6}" type="presOf" srcId="{D8197B8C-B260-4A16-BDF4-0947B075E274}" destId="{5C0D1B75-263C-4468-B985-565C95B9422B}" srcOrd="1" destOrd="0" presId="urn:microsoft.com/office/officeart/2005/8/layout/target3"/>
    <dgm:cxn modelId="{93CA8CDB-FE27-4BED-9F9C-E90C95547B5E}" type="presOf" srcId="{D8197B8C-B260-4A16-BDF4-0947B075E274}" destId="{0F7944D4-5DCA-4B9E-A896-D52854246E44}" srcOrd="0" destOrd="0" presId="urn:microsoft.com/office/officeart/2005/8/layout/target3"/>
    <dgm:cxn modelId="{15E004D0-4377-4075-A05D-CEEC6E64A2D1}" type="presOf" srcId="{4C35D32F-0EAB-4CD7-82EE-45574DC2A586}" destId="{A02C1AC3-4F1B-47BC-9A88-D00EAE61D85A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5050019B-DCCA-43D7-A50B-ACC26AE80889}" type="presOf" srcId="{B651F6E3-6281-48DB-9319-2AEAFDAE7572}" destId="{7145B55B-1B24-4B93-A1D4-B8021E4AC78C}" srcOrd="0" destOrd="0" presId="urn:microsoft.com/office/officeart/2005/8/layout/target3"/>
    <dgm:cxn modelId="{EF154CDE-BE84-4D63-BAC6-7BF7E0B19A8F}" type="presOf" srcId="{B651F6E3-6281-48DB-9319-2AEAFDAE7572}" destId="{70A198DD-41D2-4313-8B5B-1CF1BCF383FB}" srcOrd="1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FD3C52D4-02AA-47FD-BC59-3269BB81F5D7}" type="presOf" srcId="{D1B46980-6531-4606-95E6-44980827E919}" destId="{2CDFEC33-8C2A-49C6-B23B-FA3577B1DCE9}" srcOrd="1" destOrd="0" presId="urn:microsoft.com/office/officeart/2005/8/layout/target3"/>
    <dgm:cxn modelId="{E2AF2F91-FF06-4B4D-A7CA-84BC2FF7BC0A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53C456AE-E663-4EC6-839A-EBBBDB21D47C}" type="presParOf" srcId="{333A1088-737F-45CB-B68E-254E46348037}" destId="{F5ABB229-8D3B-4694-996A-96F23CF14429}" srcOrd="0" destOrd="0" presId="urn:microsoft.com/office/officeart/2005/8/layout/target3"/>
    <dgm:cxn modelId="{23463896-1377-459D-859F-B53CF5D24376}" type="presParOf" srcId="{333A1088-737F-45CB-B68E-254E46348037}" destId="{F41139FD-01EE-4571-8B17-4FB00FC51163}" srcOrd="1" destOrd="0" presId="urn:microsoft.com/office/officeart/2005/8/layout/target3"/>
    <dgm:cxn modelId="{05EBAEFF-C11E-454E-AD57-B8CD6BA7EB2C}" type="presParOf" srcId="{333A1088-737F-45CB-B68E-254E46348037}" destId="{D005CE8C-CC26-4C3E-AC11-E15060ECD759}" srcOrd="2" destOrd="0" presId="urn:microsoft.com/office/officeart/2005/8/layout/target3"/>
    <dgm:cxn modelId="{7F05EDDC-18BB-4B77-9CC1-62560565BDC3}" type="presParOf" srcId="{333A1088-737F-45CB-B68E-254E46348037}" destId="{E2699407-A48D-4333-A645-7FA48F1FE3B7}" srcOrd="3" destOrd="0" presId="urn:microsoft.com/office/officeart/2005/8/layout/target3"/>
    <dgm:cxn modelId="{AA9E8812-454B-4997-B95B-F168AEEA28C9}" type="presParOf" srcId="{333A1088-737F-45CB-B68E-254E46348037}" destId="{D5EA2712-68D0-4098-BDE6-B295C6AB6119}" srcOrd="4" destOrd="0" presId="urn:microsoft.com/office/officeart/2005/8/layout/target3"/>
    <dgm:cxn modelId="{EF1DEFF7-5999-414C-BAF3-DAB8E050B7F3}" type="presParOf" srcId="{333A1088-737F-45CB-B68E-254E46348037}" destId="{54F8D70D-FB57-4298-A600-D8F61B2A354A}" srcOrd="5" destOrd="0" presId="urn:microsoft.com/office/officeart/2005/8/layout/target3"/>
    <dgm:cxn modelId="{EAC38D2D-9727-4665-AB5B-D71F2AB9E68C}" type="presParOf" srcId="{333A1088-737F-45CB-B68E-254E46348037}" destId="{C616B022-AA0C-4D3B-BDBF-093D86622E86}" srcOrd="6" destOrd="0" presId="urn:microsoft.com/office/officeart/2005/8/layout/target3"/>
    <dgm:cxn modelId="{057930DC-C1C0-4206-BD5C-7C9408EF19A1}" type="presParOf" srcId="{333A1088-737F-45CB-B68E-254E46348037}" destId="{69684AB7-5B8D-45A5-BC2F-6AF80EB883EF}" srcOrd="7" destOrd="0" presId="urn:microsoft.com/office/officeart/2005/8/layout/target3"/>
    <dgm:cxn modelId="{EFB49FD8-1FA7-48E8-BA2C-1557F4F57ED2}" type="presParOf" srcId="{333A1088-737F-45CB-B68E-254E46348037}" destId="{004736B2-18D3-4D6D-AA18-DF3F81E9E312}" srcOrd="8" destOrd="0" presId="urn:microsoft.com/office/officeart/2005/8/layout/target3"/>
    <dgm:cxn modelId="{736BB183-51DA-40CA-8BC5-C0D48EBFEB4B}" type="presParOf" srcId="{333A1088-737F-45CB-B68E-254E46348037}" destId="{9CCAD005-8609-4003-9C1F-3AFC293FB9F9}" srcOrd="9" destOrd="0" presId="urn:microsoft.com/office/officeart/2005/8/layout/target3"/>
    <dgm:cxn modelId="{7D5BA3EF-1939-4379-8680-AEF02A8B660B}" type="presParOf" srcId="{333A1088-737F-45CB-B68E-254E46348037}" destId="{0C4087F0-2DA9-4805-A823-C8C5404FEF67}" srcOrd="10" destOrd="0" presId="urn:microsoft.com/office/officeart/2005/8/layout/target3"/>
    <dgm:cxn modelId="{A7971319-CCE9-479A-A381-0BE63AD94279}" type="presParOf" srcId="{333A1088-737F-45CB-B68E-254E46348037}" destId="{7145B55B-1B24-4B93-A1D4-B8021E4AC78C}" srcOrd="11" destOrd="0" presId="urn:microsoft.com/office/officeart/2005/8/layout/target3"/>
    <dgm:cxn modelId="{5E556F1B-BCD4-4682-B768-6C34873A242A}" type="presParOf" srcId="{333A1088-737F-45CB-B68E-254E46348037}" destId="{6919BCDB-3A39-4371-A415-42187620F612}" srcOrd="12" destOrd="0" presId="urn:microsoft.com/office/officeart/2005/8/layout/target3"/>
    <dgm:cxn modelId="{8AAA4C39-A4E5-4EC5-93CD-052B50BDBAFE}" type="presParOf" srcId="{333A1088-737F-45CB-B68E-254E46348037}" destId="{19974A4C-782A-40F8-BDC1-A903A52CB5DC}" srcOrd="13" destOrd="0" presId="urn:microsoft.com/office/officeart/2005/8/layout/target3"/>
    <dgm:cxn modelId="{BD9D5F8A-7FCE-46C5-AEE2-1C25455B90B9}" type="presParOf" srcId="{333A1088-737F-45CB-B68E-254E46348037}" destId="{0F7944D4-5DCA-4B9E-A896-D52854246E44}" srcOrd="14" destOrd="0" presId="urn:microsoft.com/office/officeart/2005/8/layout/target3"/>
    <dgm:cxn modelId="{5385DBD7-51E7-4560-AE88-49320ACF8070}" type="presParOf" srcId="{333A1088-737F-45CB-B68E-254E46348037}" destId="{DFC55A8B-2DFD-41AE-A307-96A1D2E66396}" srcOrd="15" destOrd="0" presId="urn:microsoft.com/office/officeart/2005/8/layout/target3"/>
    <dgm:cxn modelId="{71928953-9268-47ED-ABCD-AD6DD91367A5}" type="presParOf" srcId="{333A1088-737F-45CB-B68E-254E46348037}" destId="{EB210E99-FECE-49F2-86FD-20F903E541DE}" srcOrd="16" destOrd="0" presId="urn:microsoft.com/office/officeart/2005/8/layout/target3"/>
    <dgm:cxn modelId="{C95DA35A-2449-48F7-9BA6-4E120D742FC5}" type="presParOf" srcId="{333A1088-737F-45CB-B68E-254E46348037}" destId="{2463512F-938D-4E07-9D5C-7B2E99ABD39E}" srcOrd="17" destOrd="0" presId="urn:microsoft.com/office/officeart/2005/8/layout/target3"/>
    <dgm:cxn modelId="{A3150274-BCA2-4E89-9C40-B39C40B9ED3D}" type="presParOf" srcId="{333A1088-737F-45CB-B68E-254E46348037}" destId="{59FE3E3B-A92F-4A98-9A20-76394874AFA6}" srcOrd="18" destOrd="0" presId="urn:microsoft.com/office/officeart/2005/8/layout/target3"/>
    <dgm:cxn modelId="{7800C075-4B3A-41DD-BFFC-31A121A46D44}" type="presParOf" srcId="{333A1088-737F-45CB-B68E-254E46348037}" destId="{8EB502EF-CA4F-4140-AFB6-D26D41E73615}" srcOrd="19" destOrd="0" presId="urn:microsoft.com/office/officeart/2005/8/layout/target3"/>
    <dgm:cxn modelId="{F8CDBC8B-AE41-4678-BE7E-95B0CC737E23}" type="presParOf" srcId="{333A1088-737F-45CB-B68E-254E46348037}" destId="{6204D4B4-078C-4ACF-B823-77A728483A32}" srcOrd="20" destOrd="0" presId="urn:microsoft.com/office/officeart/2005/8/layout/target3"/>
    <dgm:cxn modelId="{616BC9C4-3C35-4FF6-8F3F-48DC286AB886}" type="presParOf" srcId="{333A1088-737F-45CB-B68E-254E46348037}" destId="{AED2198E-93D5-4001-81B4-73124B309672}" srcOrd="21" destOrd="0" presId="urn:microsoft.com/office/officeart/2005/8/layout/target3"/>
    <dgm:cxn modelId="{5AC74E9E-EAA0-430D-A300-08CD53C07EAC}" type="presParOf" srcId="{333A1088-737F-45CB-B68E-254E46348037}" destId="{FC425D1D-3DF2-408E-A4F8-250CA94A450A}" srcOrd="22" destOrd="0" presId="urn:microsoft.com/office/officeart/2005/8/layout/target3"/>
    <dgm:cxn modelId="{621B2014-5BE8-4C09-86BA-D310515A9956}" type="presParOf" srcId="{333A1088-737F-45CB-B68E-254E46348037}" destId="{2CDFEC33-8C2A-49C6-B23B-FA3577B1DCE9}" srcOrd="23" destOrd="0" presId="urn:microsoft.com/office/officeart/2005/8/layout/target3"/>
    <dgm:cxn modelId="{F7D16A2E-FD3C-4A07-BB85-E7C2C6969B5A}" type="presParOf" srcId="{333A1088-737F-45CB-B68E-254E46348037}" destId="{70A198DD-41D2-4313-8B5B-1CF1BCF383FB}" srcOrd="24" destOrd="0" presId="urn:microsoft.com/office/officeart/2005/8/layout/target3"/>
    <dgm:cxn modelId="{DC0A95B6-C055-4EC7-8513-90F687E9FC96}" type="presParOf" srcId="{333A1088-737F-45CB-B68E-254E46348037}" destId="{5C0D1B75-263C-4468-B985-565C95B9422B}" srcOrd="25" destOrd="0" presId="urn:microsoft.com/office/officeart/2005/8/layout/target3"/>
    <dgm:cxn modelId="{275E5FAB-D46A-473A-93F9-6581494A670A}" type="presParOf" srcId="{333A1088-737F-45CB-B68E-254E46348037}" destId="{A02C1AC3-4F1B-47BC-9A88-D00EAE61D85A}" srcOrd="26" destOrd="0" presId="urn:microsoft.com/office/officeart/2005/8/layout/target3"/>
    <dgm:cxn modelId="{640E085B-ABA2-4F38-BAA6-F2A92E68648B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3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3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3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3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12074" y="0"/>
          <a:ext cx="7236804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libri" pitchFamily="34" charset="0"/>
              <a:cs typeface="Calibri" pitchFamily="34" charset="0"/>
            </a:rPr>
            <a:t>NÁZEV ŠKOLY: Základní škola Hnátnice, okres Ústí nad Orlicí</a:t>
          </a:r>
          <a:endParaRPr lang="cs-CZ" sz="2000" kern="1200" dirty="0">
            <a:latin typeface="Calibri" pitchFamily="34" charset="0"/>
            <a:cs typeface="Calibri" pitchFamily="34" charset="0"/>
          </a:endParaRPr>
        </a:p>
      </dsp:txBody>
      <dsp:txXfrm>
        <a:off x="1612074" y="0"/>
        <a:ext cx="7236804" cy="324035"/>
      </dsp:txXfrm>
    </dsp:sp>
    <dsp:sp modelId="{D5EA2712-68D0-4098-BDE6-B295C6AB6119}">
      <dsp:nvSpPr>
        <dsp:cNvPr id="0" name=""/>
        <dsp:cNvSpPr/>
      </dsp:nvSpPr>
      <dsp:spPr>
        <a:xfrm>
          <a:off x="243026" y="324035"/>
          <a:ext cx="2754306" cy="275430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408733"/>
                <a:satOff val="-13521"/>
                <a:lumOff val="-196"/>
                <a:alphaOff val="0"/>
                <a:tint val="92000"/>
                <a:satMod val="170000"/>
              </a:schemeClr>
            </a:gs>
            <a:gs pos="15000">
              <a:schemeClr val="accent3">
                <a:hueOff val="408733"/>
                <a:satOff val="-13521"/>
                <a:lumOff val="-196"/>
                <a:alphaOff val="0"/>
                <a:tint val="92000"/>
                <a:shade val="99000"/>
                <a:satMod val="170000"/>
              </a:schemeClr>
            </a:gs>
            <a:gs pos="62000">
              <a:schemeClr val="accent3">
                <a:hueOff val="408733"/>
                <a:satOff val="-13521"/>
                <a:lumOff val="-196"/>
                <a:alphaOff val="0"/>
                <a:tint val="96000"/>
                <a:shade val="80000"/>
                <a:satMod val="170000"/>
              </a:schemeClr>
            </a:gs>
            <a:gs pos="97000">
              <a:schemeClr val="accent3">
                <a:hueOff val="408733"/>
                <a:satOff val="-13521"/>
                <a:lumOff val="-196"/>
                <a:alphaOff val="0"/>
                <a:tint val="98000"/>
                <a:shade val="63000"/>
                <a:satMod val="170000"/>
              </a:schemeClr>
            </a:gs>
            <a:gs pos="100000">
              <a:schemeClr val="accent3">
                <a:hueOff val="408733"/>
                <a:satOff val="-13521"/>
                <a:lumOff val="-196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3">
              <a:hueOff val="408733"/>
              <a:satOff val="-13521"/>
              <a:lumOff val="-196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620180" y="324035"/>
          <a:ext cx="7236804" cy="275430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408733"/>
              <a:satOff val="-13521"/>
              <a:lumOff val="-196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libri" pitchFamily="34" charset="0"/>
              <a:cs typeface="Calibri" pitchFamily="34" charset="0"/>
            </a:rPr>
            <a:t>DATUM: 5. 1. 2012</a:t>
          </a:r>
          <a:endParaRPr lang="cs-CZ" sz="2000" kern="1200" dirty="0">
            <a:latin typeface="Calibri" pitchFamily="34" charset="0"/>
            <a:cs typeface="Calibri" pitchFamily="34" charset="0"/>
          </a:endParaRPr>
        </a:p>
      </dsp:txBody>
      <dsp:txXfrm>
        <a:off x="1620180" y="324035"/>
        <a:ext cx="7236804" cy="324035"/>
      </dsp:txXfrm>
    </dsp:sp>
    <dsp:sp modelId="{69684AB7-5B8D-45A5-BC2F-6AF80EB883EF}">
      <dsp:nvSpPr>
        <dsp:cNvPr id="0" name=""/>
        <dsp:cNvSpPr/>
      </dsp:nvSpPr>
      <dsp:spPr>
        <a:xfrm>
          <a:off x="486053" y="648071"/>
          <a:ext cx="2268252" cy="226825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817465"/>
                <a:satOff val="-27042"/>
                <a:lumOff val="-392"/>
                <a:alphaOff val="0"/>
                <a:tint val="92000"/>
                <a:satMod val="170000"/>
              </a:schemeClr>
            </a:gs>
            <a:gs pos="15000">
              <a:schemeClr val="accent3">
                <a:hueOff val="817465"/>
                <a:satOff val="-27042"/>
                <a:lumOff val="-392"/>
                <a:alphaOff val="0"/>
                <a:tint val="92000"/>
                <a:shade val="99000"/>
                <a:satMod val="170000"/>
              </a:schemeClr>
            </a:gs>
            <a:gs pos="62000">
              <a:schemeClr val="accent3">
                <a:hueOff val="817465"/>
                <a:satOff val="-27042"/>
                <a:lumOff val="-392"/>
                <a:alphaOff val="0"/>
                <a:tint val="96000"/>
                <a:shade val="80000"/>
                <a:satMod val="170000"/>
              </a:schemeClr>
            </a:gs>
            <a:gs pos="97000">
              <a:schemeClr val="accent3">
                <a:hueOff val="817465"/>
                <a:satOff val="-27042"/>
                <a:lumOff val="-392"/>
                <a:alphaOff val="0"/>
                <a:tint val="98000"/>
                <a:shade val="63000"/>
                <a:satMod val="170000"/>
              </a:schemeClr>
            </a:gs>
            <a:gs pos="100000">
              <a:schemeClr val="accent3">
                <a:hueOff val="817465"/>
                <a:satOff val="-27042"/>
                <a:lumOff val="-392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3">
              <a:hueOff val="817465"/>
              <a:satOff val="-27042"/>
              <a:lumOff val="-392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620180" y="648071"/>
          <a:ext cx="7236804" cy="22682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817465"/>
              <a:satOff val="-27042"/>
              <a:lumOff val="-392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libri" pitchFamily="34" charset="0"/>
              <a:cs typeface="Calibri" pitchFamily="34" charset="0"/>
            </a:rPr>
            <a:t>AUTOR: Jana </a:t>
          </a:r>
          <a:r>
            <a:rPr lang="cs-CZ" sz="2000" kern="1200" dirty="0" err="1" smtClean="0">
              <a:latin typeface="Calibri" pitchFamily="34" charset="0"/>
              <a:cs typeface="Calibri" pitchFamily="34" charset="0"/>
            </a:rPr>
            <a:t>Hofrichterová</a:t>
          </a:r>
          <a:endParaRPr lang="cs-CZ" sz="2000" kern="1200" dirty="0">
            <a:latin typeface="Calibri" pitchFamily="34" charset="0"/>
            <a:cs typeface="Calibri" pitchFamily="34" charset="0"/>
          </a:endParaRPr>
        </a:p>
      </dsp:txBody>
      <dsp:txXfrm>
        <a:off x="1620180" y="648071"/>
        <a:ext cx="7236804" cy="324035"/>
      </dsp:txXfrm>
    </dsp:sp>
    <dsp:sp modelId="{0C4087F0-2DA9-4805-A823-C8C5404FEF67}">
      <dsp:nvSpPr>
        <dsp:cNvPr id="0" name=""/>
        <dsp:cNvSpPr/>
      </dsp:nvSpPr>
      <dsp:spPr>
        <a:xfrm>
          <a:off x="729080" y="972106"/>
          <a:ext cx="1782199" cy="178219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1226198"/>
                <a:satOff val="-40562"/>
                <a:lumOff val="-588"/>
                <a:alphaOff val="0"/>
                <a:tint val="92000"/>
                <a:satMod val="170000"/>
              </a:schemeClr>
            </a:gs>
            <a:gs pos="15000">
              <a:schemeClr val="accent3">
                <a:hueOff val="1226198"/>
                <a:satOff val="-40562"/>
                <a:lumOff val="-588"/>
                <a:alphaOff val="0"/>
                <a:tint val="92000"/>
                <a:shade val="99000"/>
                <a:satMod val="170000"/>
              </a:schemeClr>
            </a:gs>
            <a:gs pos="62000">
              <a:schemeClr val="accent3">
                <a:hueOff val="1226198"/>
                <a:satOff val="-40562"/>
                <a:lumOff val="-588"/>
                <a:alphaOff val="0"/>
                <a:tint val="96000"/>
                <a:shade val="80000"/>
                <a:satMod val="170000"/>
              </a:schemeClr>
            </a:gs>
            <a:gs pos="97000">
              <a:schemeClr val="accent3">
                <a:hueOff val="1226198"/>
                <a:satOff val="-40562"/>
                <a:lumOff val="-588"/>
                <a:alphaOff val="0"/>
                <a:tint val="98000"/>
                <a:shade val="63000"/>
                <a:satMod val="170000"/>
              </a:schemeClr>
            </a:gs>
            <a:gs pos="100000">
              <a:schemeClr val="accent3">
                <a:hueOff val="1226198"/>
                <a:satOff val="-40562"/>
                <a:lumOff val="-588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3">
              <a:hueOff val="1226198"/>
              <a:satOff val="-40562"/>
              <a:lumOff val="-588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620180" y="997039"/>
          <a:ext cx="7236804" cy="17821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1226198"/>
              <a:satOff val="-40562"/>
              <a:lumOff val="-588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libri" pitchFamily="34" charset="0"/>
              <a:cs typeface="Calibri" pitchFamily="34" charset="0"/>
            </a:rPr>
            <a:t>NÁZEV:</a:t>
          </a:r>
          <a:r>
            <a:rPr lang="cs-CZ" sz="2000" kern="1200" baseline="0" dirty="0" smtClean="0">
              <a:latin typeface="Calibri" pitchFamily="34" charset="0"/>
              <a:cs typeface="Calibri" pitchFamily="34" charset="0"/>
            </a:rPr>
            <a:t> VY_32_INOVACE_15_Samohlásky</a:t>
          </a:r>
          <a:endParaRPr lang="cs-CZ" sz="2000" kern="1200" dirty="0">
            <a:latin typeface="Calibri" pitchFamily="34" charset="0"/>
            <a:cs typeface="Calibri" pitchFamily="34" charset="0"/>
          </a:endParaRPr>
        </a:p>
      </dsp:txBody>
      <dsp:txXfrm>
        <a:off x="1620180" y="997039"/>
        <a:ext cx="7236804" cy="324038"/>
      </dsp:txXfrm>
    </dsp:sp>
    <dsp:sp modelId="{19974A4C-782A-40F8-BDC1-A903A52CB5DC}">
      <dsp:nvSpPr>
        <dsp:cNvPr id="0" name=""/>
        <dsp:cNvSpPr/>
      </dsp:nvSpPr>
      <dsp:spPr>
        <a:xfrm>
          <a:off x="972108" y="1296145"/>
          <a:ext cx="1296142" cy="129614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1634930"/>
                <a:satOff val="-54083"/>
                <a:lumOff val="-784"/>
                <a:alphaOff val="0"/>
                <a:tint val="92000"/>
                <a:satMod val="170000"/>
              </a:schemeClr>
            </a:gs>
            <a:gs pos="15000">
              <a:schemeClr val="accent3">
                <a:hueOff val="1634930"/>
                <a:satOff val="-54083"/>
                <a:lumOff val="-784"/>
                <a:alphaOff val="0"/>
                <a:tint val="92000"/>
                <a:shade val="99000"/>
                <a:satMod val="170000"/>
              </a:schemeClr>
            </a:gs>
            <a:gs pos="62000">
              <a:schemeClr val="accent3">
                <a:hueOff val="1634930"/>
                <a:satOff val="-54083"/>
                <a:lumOff val="-784"/>
                <a:alphaOff val="0"/>
                <a:tint val="96000"/>
                <a:shade val="80000"/>
                <a:satMod val="170000"/>
              </a:schemeClr>
            </a:gs>
            <a:gs pos="97000">
              <a:schemeClr val="accent3">
                <a:hueOff val="1634930"/>
                <a:satOff val="-54083"/>
                <a:lumOff val="-784"/>
                <a:alphaOff val="0"/>
                <a:tint val="98000"/>
                <a:shade val="63000"/>
                <a:satMod val="170000"/>
              </a:schemeClr>
            </a:gs>
            <a:gs pos="100000">
              <a:schemeClr val="accent3">
                <a:hueOff val="1634930"/>
                <a:satOff val="-54083"/>
                <a:lumOff val="-784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3">
              <a:hueOff val="1634930"/>
              <a:satOff val="-54083"/>
              <a:lumOff val="-784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620180" y="1296145"/>
          <a:ext cx="7236804" cy="129614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1634930"/>
              <a:satOff val="-54083"/>
              <a:lumOff val="-784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libri" pitchFamily="34" charset="0"/>
              <a:cs typeface="Calibri" pitchFamily="34" charset="0"/>
            </a:rPr>
            <a:t>TÉMA SADY: Český jazyk pro 2. a 3. ročník</a:t>
          </a:r>
          <a:endParaRPr lang="cs-CZ" sz="2000" kern="1200" dirty="0">
            <a:latin typeface="Calibri" pitchFamily="34" charset="0"/>
            <a:cs typeface="Calibri" pitchFamily="34" charset="0"/>
          </a:endParaRPr>
        </a:p>
      </dsp:txBody>
      <dsp:txXfrm>
        <a:off x="1620180" y="1296145"/>
        <a:ext cx="7236804" cy="324035"/>
      </dsp:txXfrm>
    </dsp:sp>
    <dsp:sp modelId="{EB210E99-FECE-49F2-86FD-20F903E541DE}">
      <dsp:nvSpPr>
        <dsp:cNvPr id="0" name=""/>
        <dsp:cNvSpPr/>
      </dsp:nvSpPr>
      <dsp:spPr>
        <a:xfrm>
          <a:off x="1215135" y="1620180"/>
          <a:ext cx="810089" cy="81008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2043663"/>
                <a:satOff val="-67604"/>
                <a:lumOff val="-980"/>
                <a:alphaOff val="0"/>
                <a:tint val="92000"/>
                <a:satMod val="170000"/>
              </a:schemeClr>
            </a:gs>
            <a:gs pos="15000">
              <a:schemeClr val="accent3">
                <a:hueOff val="2043663"/>
                <a:satOff val="-67604"/>
                <a:lumOff val="-980"/>
                <a:alphaOff val="0"/>
                <a:tint val="92000"/>
                <a:shade val="99000"/>
                <a:satMod val="170000"/>
              </a:schemeClr>
            </a:gs>
            <a:gs pos="62000">
              <a:schemeClr val="accent3">
                <a:hueOff val="2043663"/>
                <a:satOff val="-67604"/>
                <a:lumOff val="-980"/>
                <a:alphaOff val="0"/>
                <a:tint val="96000"/>
                <a:shade val="80000"/>
                <a:satMod val="170000"/>
              </a:schemeClr>
            </a:gs>
            <a:gs pos="97000">
              <a:schemeClr val="accent3">
                <a:hueOff val="2043663"/>
                <a:satOff val="-67604"/>
                <a:lumOff val="-98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3">
                <a:hueOff val="2043663"/>
                <a:satOff val="-67604"/>
                <a:lumOff val="-98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3">
              <a:hueOff val="2043663"/>
              <a:satOff val="-67604"/>
              <a:lumOff val="-98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620180" y="1620180"/>
          <a:ext cx="7236804" cy="8100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2043663"/>
              <a:satOff val="-67604"/>
              <a:lumOff val="-98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libri" pitchFamily="34" charset="0"/>
              <a:cs typeface="Calibri" pitchFamily="34" charset="0"/>
            </a:rPr>
            <a:t>ČÍSLO PROJEKTU:   </a:t>
          </a:r>
          <a:r>
            <a:rPr lang="cs-CZ" sz="2000" kern="1200" dirty="0" smtClean="0">
              <a:latin typeface="Calibri" pitchFamily="34" charset="0"/>
              <a:cs typeface="Calibri" pitchFamily="34" charset="0"/>
            </a:rPr>
            <a:t>CZ.1.07/1.4.00/21.1871</a:t>
          </a:r>
          <a:endParaRPr lang="cs-CZ" sz="2000" kern="1200" dirty="0">
            <a:latin typeface="Calibri" pitchFamily="34" charset="0"/>
            <a:cs typeface="Calibri" pitchFamily="34" charset="0"/>
          </a:endParaRPr>
        </a:p>
      </dsp:txBody>
      <dsp:txXfrm>
        <a:off x="1620180" y="1620180"/>
        <a:ext cx="7236804" cy="324035"/>
      </dsp:txXfrm>
    </dsp:sp>
    <dsp:sp modelId="{8EB502EF-CA4F-4140-AFB6-D26D41E73615}">
      <dsp:nvSpPr>
        <dsp:cNvPr id="0" name=""/>
        <dsp:cNvSpPr/>
      </dsp:nvSpPr>
      <dsp:spPr>
        <a:xfrm>
          <a:off x="1458162" y="1944216"/>
          <a:ext cx="324035" cy="32403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2452395"/>
                <a:satOff val="-81125"/>
                <a:lumOff val="-1176"/>
                <a:alphaOff val="0"/>
                <a:tint val="92000"/>
                <a:satMod val="170000"/>
              </a:schemeClr>
            </a:gs>
            <a:gs pos="15000">
              <a:schemeClr val="accent3">
                <a:hueOff val="2452395"/>
                <a:satOff val="-81125"/>
                <a:lumOff val="-1176"/>
                <a:alphaOff val="0"/>
                <a:tint val="92000"/>
                <a:shade val="99000"/>
                <a:satMod val="170000"/>
              </a:schemeClr>
            </a:gs>
            <a:gs pos="62000">
              <a:schemeClr val="accent3">
                <a:hueOff val="2452395"/>
                <a:satOff val="-81125"/>
                <a:lumOff val="-1176"/>
                <a:alphaOff val="0"/>
                <a:tint val="96000"/>
                <a:shade val="80000"/>
                <a:satMod val="170000"/>
              </a:schemeClr>
            </a:gs>
            <a:gs pos="97000">
              <a:schemeClr val="accent3">
                <a:hueOff val="2452395"/>
                <a:satOff val="-81125"/>
                <a:lumOff val="-1176"/>
                <a:alphaOff val="0"/>
                <a:tint val="98000"/>
                <a:shade val="63000"/>
                <a:satMod val="170000"/>
              </a:schemeClr>
            </a:gs>
            <a:gs pos="100000">
              <a:schemeClr val="accent3">
                <a:hueOff val="2452395"/>
                <a:satOff val="-81125"/>
                <a:lumOff val="-1176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3">
              <a:hueOff val="2452395"/>
              <a:satOff val="-81125"/>
              <a:lumOff val="-1176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620180" y="1944216"/>
          <a:ext cx="7236804" cy="32403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2452395"/>
              <a:satOff val="-81125"/>
              <a:lumOff val="-1176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>
            <a:latin typeface="Calibri" pitchFamily="34" charset="0"/>
            <a:cs typeface="Calibri" pitchFamily="34" charset="0"/>
          </a:endParaRPr>
        </a:p>
      </dsp:txBody>
      <dsp:txXfrm>
        <a:off x="1620180" y="1944216"/>
        <a:ext cx="7236804" cy="3240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B5CB64-3CE4-4C6C-8584-34210ACD2B0A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0A8D70-4967-4FBA-9775-263C778FDB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9905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0E4CCA-437A-47FF-8B0C-CFEFCDFC0CCA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ED5082-6330-4258-B574-D90FEC40E57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0E4CCA-437A-47FF-8B0C-CFEFCDFC0CCA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ED5082-6330-4258-B574-D90FEC40E5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0E4CCA-437A-47FF-8B0C-CFEFCDFC0CCA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ED5082-6330-4258-B574-D90FEC40E57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0E4CCA-437A-47FF-8B0C-CFEFCDFC0CCA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ED5082-6330-4258-B574-D90FEC40E5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0E4CCA-437A-47FF-8B0C-CFEFCDFC0CCA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ED5082-6330-4258-B574-D90FEC40E5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0E4CCA-437A-47FF-8B0C-CFEFCDFC0CCA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ED5082-6330-4258-B574-D90FEC40E5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0E4CCA-437A-47FF-8B0C-CFEFCDFC0CCA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ED5082-6330-4258-B574-D90FEC40E57B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0E4CCA-437A-47FF-8B0C-CFEFCDFC0CCA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ED5082-6330-4258-B574-D90FEC40E5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0E4CCA-437A-47FF-8B0C-CFEFCDFC0CCA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ED5082-6330-4258-B574-D90FEC40E57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0E4CCA-437A-47FF-8B0C-CFEFCDFC0CCA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ED5082-6330-4258-B574-D90FEC40E5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0E4CCA-437A-47FF-8B0C-CFEFCDFC0CCA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ED5082-6330-4258-B574-D90FEC40E5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70E4CCA-437A-47FF-8B0C-CFEFCDFC0CCA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14ED5082-6330-4258-B574-D90FEC40E57B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13" Type="http://schemas.openxmlformats.org/officeDocument/2006/relationships/image" Target="../media/image18.wmf"/><Relationship Id="rId3" Type="http://schemas.openxmlformats.org/officeDocument/2006/relationships/image" Target="../media/image8.png"/><Relationship Id="rId7" Type="http://schemas.openxmlformats.org/officeDocument/2006/relationships/image" Target="../media/image12.wmf"/><Relationship Id="rId12" Type="http://schemas.openxmlformats.org/officeDocument/2006/relationships/image" Target="../media/image17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wmf"/><Relationship Id="rId11" Type="http://schemas.openxmlformats.org/officeDocument/2006/relationships/image" Target="../media/image16.wmf"/><Relationship Id="rId5" Type="http://schemas.openxmlformats.org/officeDocument/2006/relationships/image" Target="../media/image10.wmf"/><Relationship Id="rId10" Type="http://schemas.openxmlformats.org/officeDocument/2006/relationships/image" Target="../media/image15.wmf"/><Relationship Id="rId4" Type="http://schemas.openxmlformats.org/officeDocument/2006/relationships/image" Target="../media/image9.wmf"/><Relationship Id="rId9" Type="http://schemas.openxmlformats.org/officeDocument/2006/relationships/image" Target="../media/image14.wmf"/><Relationship Id="rId1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13" Type="http://schemas.openxmlformats.org/officeDocument/2006/relationships/image" Target="../media/image18.wmf"/><Relationship Id="rId3" Type="http://schemas.openxmlformats.org/officeDocument/2006/relationships/image" Target="../media/image8.png"/><Relationship Id="rId7" Type="http://schemas.openxmlformats.org/officeDocument/2006/relationships/image" Target="../media/image12.wmf"/><Relationship Id="rId12" Type="http://schemas.openxmlformats.org/officeDocument/2006/relationships/image" Target="../media/image17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wmf"/><Relationship Id="rId11" Type="http://schemas.openxmlformats.org/officeDocument/2006/relationships/image" Target="../media/image16.wmf"/><Relationship Id="rId5" Type="http://schemas.openxmlformats.org/officeDocument/2006/relationships/image" Target="../media/image10.wmf"/><Relationship Id="rId10" Type="http://schemas.openxmlformats.org/officeDocument/2006/relationships/image" Target="../media/image15.wmf"/><Relationship Id="rId4" Type="http://schemas.openxmlformats.org/officeDocument/2006/relationships/image" Target="../media/image9.wmf"/><Relationship Id="rId9" Type="http://schemas.openxmlformats.org/officeDocument/2006/relationships/image" Target="../media/image14.wmf"/><Relationship Id="rId1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13" Type="http://schemas.openxmlformats.org/officeDocument/2006/relationships/image" Target="../media/image18.wmf"/><Relationship Id="rId3" Type="http://schemas.openxmlformats.org/officeDocument/2006/relationships/image" Target="../media/image8.png"/><Relationship Id="rId7" Type="http://schemas.openxmlformats.org/officeDocument/2006/relationships/image" Target="../media/image12.wmf"/><Relationship Id="rId12" Type="http://schemas.openxmlformats.org/officeDocument/2006/relationships/image" Target="../media/image17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wmf"/><Relationship Id="rId11" Type="http://schemas.openxmlformats.org/officeDocument/2006/relationships/image" Target="../media/image16.wmf"/><Relationship Id="rId5" Type="http://schemas.openxmlformats.org/officeDocument/2006/relationships/image" Target="../media/image10.wmf"/><Relationship Id="rId10" Type="http://schemas.openxmlformats.org/officeDocument/2006/relationships/image" Target="../media/image15.wmf"/><Relationship Id="rId4" Type="http://schemas.openxmlformats.org/officeDocument/2006/relationships/image" Target="../media/image9.wmf"/><Relationship Id="rId9" Type="http://schemas.openxmlformats.org/officeDocument/2006/relationships/image" Target="../media/image1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3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43693940"/>
              </p:ext>
            </p:extLst>
          </p:nvPr>
        </p:nvGraphicFramePr>
        <p:xfrm>
          <a:off x="179512" y="980728"/>
          <a:ext cx="8856984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960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188640"/>
            <a:ext cx="7498080" cy="1143000"/>
          </a:xfrm>
        </p:spPr>
        <p:txBody>
          <a:bodyPr/>
          <a:lstStyle/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Anotace</a:t>
            </a:r>
            <a:endParaRPr lang="cs-CZ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1772816"/>
            <a:ext cx="7498080" cy="3565376"/>
          </a:xfrm>
        </p:spPr>
        <p:txBody>
          <a:bodyPr>
            <a:normAutofit fontScale="85000" lnSpcReduction="20000"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DUM pro 2.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ročník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materiál </a:t>
            </a:r>
            <a:r>
              <a:rPr lang="cs-CZ" smtClean="0">
                <a:latin typeface="Calibri" pitchFamily="34" charset="0"/>
                <a:cs typeface="Calibri" pitchFamily="34" charset="0"/>
              </a:rPr>
              <a:t>je určen k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prezentaci a procvičení pravidel psaní ú/ů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snímky 5 a 6 slouží k prezentaci pravidel pro psaní ú/ů; žáci čtou slova v bublinách a vymýšlejí další slova, ve kterých se píše ú/ů 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na snímcích 8 a 10 děti doplňují ú/ů do slov, správnost řešení si kontrolují podle instrukcí na jednotlivých snímcích</a:t>
            </a: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038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1239" y="3709343"/>
            <a:ext cx="3621649" cy="27264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85738" y="3511295"/>
            <a:ext cx="383413" cy="830997"/>
          </a:xfrm>
          <a:prstGeom prst="rect">
            <a:avLst/>
          </a:prstGeom>
          <a:noFill/>
          <a:ln cap="rnd">
            <a:noFill/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4800" b="1" dirty="0">
                <a:ln w="3175">
                  <a:solidFill>
                    <a:schemeClr val="tx1"/>
                  </a:solidFill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Bodoni MT Black" pitchFamily="18" charset="0"/>
              </a:rPr>
              <a:t>a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054433" y="4064714"/>
            <a:ext cx="383413" cy="830997"/>
          </a:xfrm>
          <a:prstGeom prst="rect">
            <a:avLst/>
          </a:prstGeom>
          <a:noFill/>
          <a:ln cap="rnd">
            <a:noFill/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4800" b="1" dirty="0">
                <a:ln w="3175">
                  <a:solidFill>
                    <a:schemeClr val="tx1"/>
                  </a:solidFill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Bodoni MT Black" pitchFamily="18" charset="0"/>
              </a:rPr>
              <a:t>e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060356" y="5373216"/>
            <a:ext cx="383413" cy="830997"/>
          </a:xfrm>
          <a:prstGeom prst="rect">
            <a:avLst/>
          </a:prstGeom>
          <a:noFill/>
          <a:ln cap="rnd">
            <a:noFill/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4800" b="1" dirty="0" smtClean="0">
                <a:ln w="3175">
                  <a:solidFill>
                    <a:schemeClr val="tx1"/>
                  </a:solidFill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Bodoni MT Black" pitchFamily="18" charset="0"/>
              </a:rPr>
              <a:t>o</a:t>
            </a:r>
            <a:endParaRPr lang="cs-CZ" sz="4800" b="1" dirty="0">
              <a:ln w="3175">
                <a:solidFill>
                  <a:schemeClr val="tx1"/>
                </a:solidFill>
              </a:ln>
              <a:solidFill>
                <a:schemeClr val="accent1">
                  <a:lumMod val="60000"/>
                  <a:lumOff val="40000"/>
                </a:schemeClr>
              </a:solidFill>
              <a:latin typeface="Bodoni MT Black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162179" y="5089024"/>
            <a:ext cx="383413" cy="830997"/>
          </a:xfrm>
          <a:prstGeom prst="rect">
            <a:avLst/>
          </a:prstGeom>
          <a:noFill/>
          <a:ln cap="rnd">
            <a:noFill/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4800" b="1" dirty="0" smtClean="0">
                <a:ln w="3175">
                  <a:solidFill>
                    <a:schemeClr val="tx1"/>
                  </a:solidFill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Bodoni MT Black" pitchFamily="18" charset="0"/>
              </a:rPr>
              <a:t>u</a:t>
            </a:r>
            <a:endParaRPr lang="cs-CZ" sz="4800" b="1" dirty="0">
              <a:ln w="3175">
                <a:solidFill>
                  <a:schemeClr val="tx1"/>
                </a:solidFill>
              </a:ln>
              <a:solidFill>
                <a:schemeClr val="accent1">
                  <a:lumMod val="60000"/>
                  <a:lumOff val="40000"/>
                </a:schemeClr>
              </a:solidFill>
              <a:latin typeface="Bodoni MT Black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975605" y="4135189"/>
            <a:ext cx="383413" cy="830997"/>
          </a:xfrm>
          <a:prstGeom prst="rect">
            <a:avLst/>
          </a:prstGeom>
          <a:noFill/>
          <a:ln cap="rnd">
            <a:noFill/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4800" b="1" dirty="0" smtClean="0">
                <a:ln w="3175">
                  <a:solidFill>
                    <a:schemeClr val="tx1"/>
                  </a:solidFill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Bodoni MT Black" pitchFamily="18" charset="0"/>
              </a:rPr>
              <a:t>y</a:t>
            </a:r>
            <a:endParaRPr lang="cs-CZ" sz="4800" b="1" dirty="0">
              <a:ln w="3175">
                <a:solidFill>
                  <a:schemeClr val="tx1"/>
                </a:solidFill>
              </a:ln>
              <a:solidFill>
                <a:schemeClr val="accent1">
                  <a:lumMod val="60000"/>
                  <a:lumOff val="40000"/>
                </a:schemeClr>
              </a:solidFill>
              <a:latin typeface="Bodoni MT Black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880972" y="4982527"/>
            <a:ext cx="383413" cy="830997"/>
          </a:xfrm>
          <a:prstGeom prst="rect">
            <a:avLst/>
          </a:prstGeom>
          <a:noFill/>
          <a:ln cap="rnd">
            <a:noFill/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4800" b="1" dirty="0">
                <a:ln w="3175">
                  <a:solidFill>
                    <a:schemeClr val="tx1"/>
                  </a:solidFill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Bodoni MT Black" pitchFamily="18" charset="0"/>
              </a:rPr>
              <a:t>i</a:t>
            </a:r>
          </a:p>
        </p:txBody>
      </p:sp>
      <p:pic>
        <p:nvPicPr>
          <p:cNvPr id="27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2888" y="3694667"/>
            <a:ext cx="3621649" cy="27264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6907387" y="3496619"/>
            <a:ext cx="383413" cy="830997"/>
          </a:xfrm>
          <a:prstGeom prst="rect">
            <a:avLst/>
          </a:prstGeom>
          <a:noFill/>
          <a:ln cap="rnd">
            <a:noFill/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4800" b="1" dirty="0" smtClean="0">
                <a:ln w="3175">
                  <a:solidFill>
                    <a:schemeClr val="tx1"/>
                  </a:solidFill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Bodoni MT Black" pitchFamily="18" charset="0"/>
              </a:rPr>
              <a:t>á</a:t>
            </a:r>
            <a:endParaRPr lang="cs-CZ" sz="4800" b="1" dirty="0">
              <a:ln w="3175">
                <a:solidFill>
                  <a:schemeClr val="tx1"/>
                </a:solidFill>
              </a:ln>
              <a:solidFill>
                <a:schemeClr val="accent1">
                  <a:lumMod val="60000"/>
                  <a:lumOff val="40000"/>
                </a:schemeClr>
              </a:solidFill>
              <a:latin typeface="Bodoni MT Black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676082" y="4050038"/>
            <a:ext cx="383413" cy="830997"/>
          </a:xfrm>
          <a:prstGeom prst="rect">
            <a:avLst/>
          </a:prstGeom>
          <a:noFill/>
          <a:ln cap="rnd">
            <a:noFill/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4800" b="1" dirty="0" smtClean="0">
                <a:ln w="3175">
                  <a:solidFill>
                    <a:schemeClr val="tx1"/>
                  </a:solidFill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Bodoni MT Black" pitchFamily="18" charset="0"/>
              </a:rPr>
              <a:t>é</a:t>
            </a:r>
            <a:endParaRPr lang="cs-CZ" sz="4800" b="1" dirty="0">
              <a:ln w="3175">
                <a:solidFill>
                  <a:schemeClr val="tx1"/>
                </a:solidFill>
              </a:ln>
              <a:solidFill>
                <a:schemeClr val="accent1">
                  <a:lumMod val="60000"/>
                  <a:lumOff val="40000"/>
                </a:schemeClr>
              </a:solidFill>
              <a:latin typeface="Bodoni MT Black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682005" y="5358540"/>
            <a:ext cx="383413" cy="830997"/>
          </a:xfrm>
          <a:prstGeom prst="rect">
            <a:avLst/>
          </a:prstGeom>
          <a:noFill/>
          <a:ln cap="rnd">
            <a:noFill/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4800" b="1" dirty="0" smtClean="0">
                <a:ln w="3175">
                  <a:solidFill>
                    <a:schemeClr val="tx1"/>
                  </a:solidFill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Bodoni MT Black" pitchFamily="18" charset="0"/>
              </a:rPr>
              <a:t>ó</a:t>
            </a:r>
            <a:endParaRPr lang="cs-CZ" sz="4800" b="1" dirty="0">
              <a:ln w="3175">
                <a:solidFill>
                  <a:schemeClr val="tx1"/>
                </a:solidFill>
              </a:ln>
              <a:solidFill>
                <a:schemeClr val="accent1">
                  <a:lumMod val="60000"/>
                  <a:lumOff val="40000"/>
                </a:schemeClr>
              </a:solidFill>
              <a:latin typeface="Bodoni MT Black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220072" y="4968841"/>
            <a:ext cx="1653639" cy="830997"/>
          </a:xfrm>
          <a:prstGeom prst="rect">
            <a:avLst/>
          </a:prstGeom>
          <a:noFill/>
          <a:ln cap="rnd">
            <a:noFill/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4800" b="1" dirty="0" smtClean="0">
                <a:ln w="3175">
                  <a:solidFill>
                    <a:schemeClr val="tx1"/>
                  </a:solidFill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Bodoni MT Black" pitchFamily="18" charset="0"/>
              </a:rPr>
              <a:t>ú</a:t>
            </a:r>
            <a:r>
              <a:rPr lang="cs-CZ" sz="4800" b="1" dirty="0" smtClean="0">
                <a:ln w="3175">
                  <a:solidFill>
                    <a:schemeClr val="tx1"/>
                  </a:solidFill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lang="cs-CZ" sz="4800" b="1" dirty="0" smtClean="0">
                <a:ln w="3175">
                  <a:solidFill>
                    <a:schemeClr val="tx1"/>
                  </a:solidFill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Bodoni MT Black" pitchFamily="18" charset="0"/>
              </a:rPr>
              <a:t>ů</a:t>
            </a:r>
            <a:endParaRPr lang="cs-CZ" sz="4800" b="1" dirty="0">
              <a:ln w="3175">
                <a:solidFill>
                  <a:schemeClr val="tx1"/>
                </a:solidFill>
              </a:ln>
              <a:solidFill>
                <a:schemeClr val="accent1">
                  <a:lumMod val="60000"/>
                  <a:lumOff val="40000"/>
                </a:schemeClr>
              </a:solidFill>
              <a:latin typeface="Bodoni MT Black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597254" y="4120513"/>
            <a:ext cx="383413" cy="830997"/>
          </a:xfrm>
          <a:prstGeom prst="rect">
            <a:avLst/>
          </a:prstGeom>
          <a:noFill/>
          <a:ln cap="rnd">
            <a:noFill/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4800" b="1" dirty="0" smtClean="0">
                <a:ln w="3175">
                  <a:solidFill>
                    <a:schemeClr val="tx1"/>
                  </a:solidFill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Bodoni MT Black" pitchFamily="18" charset="0"/>
              </a:rPr>
              <a:t>ý</a:t>
            </a:r>
            <a:endParaRPr lang="cs-CZ" sz="4800" b="1" dirty="0">
              <a:ln w="3175">
                <a:solidFill>
                  <a:schemeClr val="tx1"/>
                </a:solidFill>
              </a:ln>
              <a:solidFill>
                <a:schemeClr val="accent1">
                  <a:lumMod val="60000"/>
                  <a:lumOff val="40000"/>
                </a:schemeClr>
              </a:solidFill>
              <a:latin typeface="Bodoni MT Black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502621" y="4967851"/>
            <a:ext cx="383413" cy="830997"/>
          </a:xfrm>
          <a:prstGeom prst="rect">
            <a:avLst/>
          </a:prstGeom>
          <a:noFill/>
          <a:ln cap="rnd">
            <a:noFill/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4800" b="1" dirty="0" smtClean="0">
                <a:ln w="3175">
                  <a:solidFill>
                    <a:schemeClr val="tx1"/>
                  </a:solidFill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Bodoni MT Black" pitchFamily="18" charset="0"/>
              </a:rPr>
              <a:t>í</a:t>
            </a:r>
            <a:endParaRPr lang="cs-CZ" sz="4800" b="1" dirty="0">
              <a:ln w="3175">
                <a:solidFill>
                  <a:schemeClr val="tx1"/>
                </a:solidFill>
              </a:ln>
              <a:solidFill>
                <a:schemeClr val="accent1">
                  <a:lumMod val="60000"/>
                  <a:lumOff val="40000"/>
                </a:schemeClr>
              </a:solidFill>
              <a:latin typeface="Bodoni MT Black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52843" y="1209819"/>
            <a:ext cx="3910045" cy="1754326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Wave1">
              <a:avLst/>
            </a:prstTxWarp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samohlásky</a:t>
            </a:r>
          </a:p>
          <a:p>
            <a:pPr algn="ctr"/>
            <a:r>
              <a:rPr lang="cs-CZ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krátké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5233955" y="1352838"/>
            <a:ext cx="3910045" cy="1754326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Wave1">
              <a:avLst/>
            </a:prstTxWarp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samohlásky</a:t>
            </a:r>
          </a:p>
          <a:p>
            <a:pPr algn="ctr"/>
            <a:r>
              <a:rPr lang="cs-CZ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dlouhé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1037" name="Picture 13" descr="C:\Documents and Settings\Jana\Local Settings\Temporary Internet Files\Content.IE5\UYS4NCDL\MM900318056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1062" y="4608592"/>
            <a:ext cx="7620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7843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7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0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3000"/>
                            </p:stCondLst>
                            <p:childTnLst>
                              <p:par>
                                <p:cTn id="52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4000"/>
                            </p:stCondLst>
                            <p:childTnLst>
                              <p:par>
                                <p:cTn id="56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8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0"/>
                            </p:stCondLst>
                            <p:childTnLst>
                              <p:par>
                                <p:cTn id="60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  <p:bldP spid="13" grpId="0"/>
      <p:bldP spid="14" grpId="0"/>
      <p:bldP spid="15" grpId="0"/>
      <p:bldP spid="16" grpId="0"/>
      <p:bldP spid="28" grpId="0"/>
      <p:bldP spid="29" grpId="0"/>
      <p:bldP spid="30" grpId="0"/>
      <p:bldP spid="31" grpId="0"/>
      <p:bldP spid="32" grpId="0"/>
      <p:bldP spid="33" grpId="0"/>
      <p:bldP spid="4" grpId="0"/>
      <p:bldP spid="3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359204"/>
            <a:ext cx="3676650" cy="427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121196"/>
            <a:ext cx="4104456" cy="1143000"/>
          </a:xfrm>
        </p:spPr>
        <p:txBody>
          <a:bodyPr>
            <a:noAutofit/>
          </a:bodyPr>
          <a:lstStyle/>
          <a:p>
            <a:pPr algn="ctr"/>
            <a:r>
              <a:rPr lang="cs-CZ" sz="8000" dirty="0" smtClean="0">
                <a:ln>
                  <a:solidFill>
                    <a:schemeClr val="tx1"/>
                  </a:solidFill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ú </a:t>
            </a:r>
            <a:r>
              <a:rPr lang="cs-CZ" sz="8000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/</a:t>
            </a:r>
            <a:r>
              <a:rPr lang="cs-CZ" sz="8000" dirty="0" smtClean="0">
                <a:ln>
                  <a:solidFill>
                    <a:schemeClr val="tx1"/>
                  </a:solidFill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</a:t>
            </a:r>
            <a:r>
              <a:rPr lang="cs-CZ" sz="8000" dirty="0" smtClean="0">
                <a:ln>
                  <a:solidFill>
                    <a:schemeClr val="tx1"/>
                  </a:solidFill>
                </a:ln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ů</a:t>
            </a:r>
            <a:endParaRPr lang="cs-CZ" sz="8000" dirty="0">
              <a:ln>
                <a:solidFill>
                  <a:schemeClr val="tx1"/>
                </a:solidFill>
              </a:ln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39638" y="548680"/>
            <a:ext cx="2592288" cy="1446550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ú</a:t>
            </a:r>
          </a:p>
          <a:p>
            <a:pPr algn="ctr"/>
            <a:r>
              <a:rPr lang="cs-CZ" dirty="0" smtClean="0"/>
              <a:t> </a:t>
            </a:r>
            <a:r>
              <a:rPr lang="cs-CZ" sz="2400" dirty="0" smtClean="0"/>
              <a:t>píšeme většinou na začátku slova</a:t>
            </a:r>
            <a:endParaRPr lang="cs-CZ" sz="2400" dirty="0"/>
          </a:p>
        </p:txBody>
      </p:sp>
      <p:sp>
        <p:nvSpPr>
          <p:cNvPr id="12" name="Ovál 11"/>
          <p:cNvSpPr/>
          <p:nvPr/>
        </p:nvSpPr>
        <p:spPr>
          <a:xfrm>
            <a:off x="4383229" y="2708920"/>
            <a:ext cx="2232248" cy="2193403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úsměv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4383229" y="2708920"/>
            <a:ext cx="2232248" cy="2193403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úkol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4399538" y="2708920"/>
            <a:ext cx="2232248" cy="2193403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úterý</a:t>
            </a:r>
          </a:p>
        </p:txBody>
      </p:sp>
      <p:sp>
        <p:nvSpPr>
          <p:cNvPr id="18" name="Ovál 17"/>
          <p:cNvSpPr/>
          <p:nvPr/>
        </p:nvSpPr>
        <p:spPr>
          <a:xfrm>
            <a:off x="4399538" y="2708920"/>
            <a:ext cx="2232248" cy="2193403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ústa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4399538" y="2696411"/>
            <a:ext cx="2232248" cy="2193403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únor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3077" name="Picture 5" descr="C:\Documents and Settings\Jana\Local Settings\Temporary Internet Files\Content.IE5\DOCEXLXU\MM900283634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014445"/>
            <a:ext cx="1838403" cy="1294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8587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47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37" dur="5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5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8000"/>
                            </p:stCondLst>
                            <p:childTnLst>
                              <p:par>
                                <p:cTn id="42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1000"/>
                            </p:stCondLst>
                            <p:childTnLst>
                              <p:par>
                                <p:cTn id="50" presetID="47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51" dur="5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5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6000"/>
                            </p:stCondLst>
                            <p:childTnLst>
                              <p:par>
                                <p:cTn id="56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9000"/>
                            </p:stCondLst>
                            <p:childTnLst>
                              <p:par>
                                <p:cTn id="64" presetID="47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65" dur="5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5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4000"/>
                            </p:stCondLst>
                            <p:childTnLst>
                              <p:par>
                                <p:cTn id="70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3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27000"/>
                            </p:stCondLst>
                            <p:childTnLst>
                              <p:par>
                                <p:cTn id="78" presetID="47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9" dur="5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5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32000"/>
                            </p:stCondLst>
                            <p:childTnLst>
                              <p:par>
                                <p:cTn id="84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3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35000"/>
                            </p:stCondLst>
                            <p:childTnLst>
                              <p:par>
                                <p:cTn id="92" presetID="47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93" dur="5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5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40000"/>
                            </p:stCondLst>
                            <p:childTnLst>
                              <p:par>
                                <p:cTn id="98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9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12" grpId="0" animBg="1"/>
      <p:bldP spid="12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6427" y="2359204"/>
            <a:ext cx="3676650" cy="427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96136" y="332656"/>
            <a:ext cx="2592288" cy="1446550"/>
          </a:xfrm>
          <a:prstGeom prst="rect">
            <a:avLst/>
          </a:prstGeom>
          <a:noFill/>
          <a:ln w="3810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ů</a:t>
            </a:r>
          </a:p>
          <a:p>
            <a:pPr algn="ctr"/>
            <a:r>
              <a:rPr lang="cs-CZ" dirty="0" smtClean="0"/>
              <a:t> </a:t>
            </a:r>
            <a:r>
              <a:rPr lang="cs-CZ" sz="2400" dirty="0" smtClean="0"/>
              <a:t>píšeme uprostřed a na konci slova</a:t>
            </a: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1259632" y="121196"/>
            <a:ext cx="4104456" cy="11430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300" kern="120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pPr algn="ctr"/>
            <a:r>
              <a:rPr lang="cs-CZ" sz="8000" dirty="0" smtClean="0">
                <a:ln>
                  <a:solidFill>
                    <a:schemeClr val="tx1"/>
                  </a:solidFill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ú </a:t>
            </a:r>
            <a:r>
              <a:rPr lang="cs-CZ" sz="8000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/</a:t>
            </a:r>
            <a:r>
              <a:rPr lang="cs-CZ" sz="8000" dirty="0" smtClean="0">
                <a:ln>
                  <a:solidFill>
                    <a:schemeClr val="tx1"/>
                  </a:solidFill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</a:t>
            </a:r>
            <a:r>
              <a:rPr lang="cs-CZ" sz="8000" dirty="0" smtClean="0">
                <a:ln>
                  <a:solidFill>
                    <a:schemeClr val="tx1"/>
                  </a:solidFill>
                </a:ln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ů</a:t>
            </a:r>
            <a:endParaRPr lang="cs-CZ" sz="8000" dirty="0">
              <a:ln>
                <a:solidFill>
                  <a:schemeClr val="tx1"/>
                </a:solidFill>
              </a:ln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4399538" y="2696411"/>
            <a:ext cx="2232248" cy="2193403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stůl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4399538" y="2696411"/>
            <a:ext cx="2232248" cy="2193403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dolů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4399538" y="2696410"/>
            <a:ext cx="2232248" cy="2193403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sůl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4399538" y="2696409"/>
            <a:ext cx="2232248" cy="2193403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dům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4399538" y="2696411"/>
            <a:ext cx="2232248" cy="2193403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růže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25" name="Picture 5" descr="C:\Documents and Settings\Jana\Local Settings\Temporary Internet Files\Content.IE5\DOCEXLXU\MM900283634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014445"/>
            <a:ext cx="1838403" cy="1294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1979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47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37" dur="5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5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8000"/>
                            </p:stCondLst>
                            <p:childTnLst>
                              <p:par>
                                <p:cTn id="42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1000"/>
                            </p:stCondLst>
                            <p:childTnLst>
                              <p:par>
                                <p:cTn id="50" presetID="47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51" dur="5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5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6000"/>
                            </p:stCondLst>
                            <p:childTnLst>
                              <p:par>
                                <p:cTn id="56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9000"/>
                            </p:stCondLst>
                            <p:childTnLst>
                              <p:par>
                                <p:cTn id="64" presetID="47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65" dur="5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5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4000"/>
                            </p:stCondLst>
                            <p:childTnLst>
                              <p:par>
                                <p:cTn id="70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27000"/>
                            </p:stCondLst>
                            <p:childTnLst>
                              <p:par>
                                <p:cTn id="78" presetID="47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9" dur="5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5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32000"/>
                            </p:stCondLst>
                            <p:childTnLst>
                              <p:par>
                                <p:cTn id="84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35000"/>
                            </p:stCondLst>
                            <p:childTnLst>
                              <p:par>
                                <p:cTn id="92" presetID="47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93" dur="5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5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40000"/>
                            </p:stCondLst>
                            <p:childTnLst>
                              <p:par>
                                <p:cTn id="98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3" grpId="0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Skupina 18"/>
          <p:cNvGrpSpPr/>
          <p:nvPr/>
        </p:nvGrpSpPr>
        <p:grpSpPr>
          <a:xfrm>
            <a:off x="1043608" y="5013176"/>
            <a:ext cx="3672409" cy="1571791"/>
            <a:chOff x="1043608" y="5013176"/>
            <a:chExt cx="3672409" cy="1571791"/>
          </a:xfrm>
        </p:grpSpPr>
        <p:pic>
          <p:nvPicPr>
            <p:cNvPr id="6146" name="Picture 2" descr="C:\Documents and Settings\Jana\Local Settings\Temporary Internet Files\Content.IE5\Z229WJ1S\MC900439075[1]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43608" y="5013176"/>
              <a:ext cx="3672409" cy="15717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2676346" y="5460287"/>
              <a:ext cx="43204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solidFill>
                    <a:srgbClr val="FFCCFF"/>
                  </a:solidFill>
                </a:rPr>
                <a:t>ú</a:t>
              </a:r>
              <a:endParaRPr lang="cs-CZ" sz="4000" b="1" dirty="0">
                <a:solidFill>
                  <a:srgbClr val="FFCCFF"/>
                </a:solidFill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5164704" y="5013176"/>
            <a:ext cx="3672409" cy="1571791"/>
            <a:chOff x="5164704" y="5013176"/>
            <a:chExt cx="3672409" cy="1571791"/>
          </a:xfrm>
        </p:grpSpPr>
        <p:pic>
          <p:nvPicPr>
            <p:cNvPr id="6147" name="Picture 3" descr="C:\Documents and Settings\Jana\Local Settings\Temporary Internet Files\Content.IE5\1FODN5WI\MC900439074[1]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64704" y="5013176"/>
              <a:ext cx="3672409" cy="15717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6812614" y="5445128"/>
              <a:ext cx="392771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solidFill>
                    <a:srgbClr val="7030A0"/>
                  </a:solidFill>
                </a:rPr>
                <a:t>ů</a:t>
              </a:r>
              <a:endParaRPr lang="cs-CZ" sz="4000" b="1" dirty="0">
                <a:solidFill>
                  <a:srgbClr val="7030A0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2454534" y="2557479"/>
            <a:ext cx="2416992" cy="2479811"/>
            <a:chOff x="2619509" y="2189093"/>
            <a:chExt cx="2416992" cy="2479811"/>
          </a:xfrm>
        </p:grpSpPr>
        <p:pic>
          <p:nvPicPr>
            <p:cNvPr id="6164" name="Picture 20" descr="C:\Documents and Settings\Jana\Local Settings\Temporary Internet Files\Content.IE5\1SDAO35J\MC900192936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8771863">
              <a:off x="2714882" y="2347285"/>
              <a:ext cx="2479811" cy="2163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2619509" y="3458305"/>
              <a:ext cx="1043521" cy="369332"/>
            </a:xfrm>
            <a:prstGeom prst="rect">
              <a:avLst/>
            </a:prstGeom>
            <a:solidFill>
              <a:srgbClr val="FFFFCC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n w="1270">
                    <a:solidFill>
                      <a:schemeClr val="tx1"/>
                    </a:solidFill>
                  </a:ln>
                  <a:solidFill>
                    <a:schemeClr val="accent3"/>
                  </a:solidFill>
                </a:rPr>
                <a:t>_nava</a:t>
              </a:r>
              <a:endParaRPr lang="cs-CZ" b="1" dirty="0">
                <a:ln w="1270">
                  <a:solidFill>
                    <a:schemeClr val="tx1"/>
                  </a:solidFill>
                </a:ln>
                <a:solidFill>
                  <a:schemeClr val="accent3"/>
                </a:solidFill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2976294" y="187597"/>
            <a:ext cx="1565960" cy="1664908"/>
            <a:chOff x="2861472" y="139227"/>
            <a:chExt cx="1565960" cy="1664908"/>
          </a:xfrm>
        </p:grpSpPr>
        <p:pic>
          <p:nvPicPr>
            <p:cNvPr id="6158" name="Picture 14" descr="C:\Documents and Settings\Jana\Local Settings\Temporary Internet Files\Content.IE5\UYS4NCDL\MC900192940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4585239">
              <a:off x="2811998" y="188701"/>
              <a:ext cx="1664908" cy="15659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0" name="TextovéPole 29"/>
            <p:cNvSpPr txBox="1"/>
            <p:nvPr/>
          </p:nvSpPr>
          <p:spPr>
            <a:xfrm rot="20528979">
              <a:off x="3461196" y="1130296"/>
              <a:ext cx="634918" cy="369332"/>
            </a:xfrm>
            <a:prstGeom prst="rect">
              <a:avLst/>
            </a:prstGeom>
            <a:solidFill>
              <a:srgbClr val="9CD4BF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err="1" smtClean="0">
                  <a:ln w="1270">
                    <a:solidFill>
                      <a:schemeClr val="tx1"/>
                    </a:solidFill>
                  </a:ln>
                  <a:solidFill>
                    <a:schemeClr val="accent3"/>
                  </a:solidFill>
                </a:rPr>
                <a:t>d_l</a:t>
              </a:r>
              <a:endParaRPr lang="cs-CZ" b="1" dirty="0">
                <a:ln w="1270">
                  <a:solidFill>
                    <a:schemeClr val="tx1"/>
                  </a:solidFill>
                </a:ln>
                <a:solidFill>
                  <a:schemeClr val="accent3"/>
                </a:solidFill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168777" y="418811"/>
            <a:ext cx="1749664" cy="1246127"/>
            <a:chOff x="168777" y="418811"/>
            <a:chExt cx="1749664" cy="1246127"/>
          </a:xfrm>
        </p:grpSpPr>
        <p:pic>
          <p:nvPicPr>
            <p:cNvPr id="6153" name="Picture 9" descr="C:\Documents and Settings\Jana\Local Settings\Temporary Internet Files\Content.IE5\DOCEXLXU\MC900192962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474544">
              <a:off x="168777" y="418811"/>
              <a:ext cx="1749664" cy="12461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 rot="21409800">
              <a:off x="1043608" y="1029574"/>
              <a:ext cx="634918" cy="369332"/>
            </a:xfrm>
            <a:prstGeom prst="rect">
              <a:avLst/>
            </a:prstGeom>
            <a:solidFill>
              <a:srgbClr val="95C8F3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err="1" smtClean="0">
                  <a:ln w="1270">
                    <a:solidFill>
                      <a:schemeClr val="tx1"/>
                    </a:solidFill>
                  </a:ln>
                  <a:solidFill>
                    <a:schemeClr val="accent3"/>
                  </a:solidFill>
                </a:rPr>
                <a:t>k_ň</a:t>
              </a:r>
              <a:endParaRPr lang="cs-CZ" b="1" dirty="0">
                <a:ln w="1270">
                  <a:solidFill>
                    <a:schemeClr val="tx1"/>
                  </a:solidFill>
                </a:ln>
                <a:solidFill>
                  <a:schemeClr val="accent3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4853330" y="1933391"/>
            <a:ext cx="1932465" cy="1618502"/>
            <a:chOff x="5879245" y="2087103"/>
            <a:chExt cx="1932465" cy="1618502"/>
          </a:xfrm>
        </p:grpSpPr>
        <p:pic>
          <p:nvPicPr>
            <p:cNvPr id="6159" name="Picture 15" descr="C:\Documents and Settings\Jana\Local Settings\Temporary Internet Files\Content.IE5\0QQ8TY2G\MC900193244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79245" y="2087103"/>
              <a:ext cx="1932465" cy="16185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2" name="TextovéPole 31"/>
            <p:cNvSpPr txBox="1"/>
            <p:nvPr/>
          </p:nvSpPr>
          <p:spPr>
            <a:xfrm rot="2112664">
              <a:off x="6875421" y="3006807"/>
              <a:ext cx="726830" cy="369332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n w="1270">
                    <a:solidFill>
                      <a:schemeClr val="tx1"/>
                    </a:solidFill>
                  </a:ln>
                  <a:solidFill>
                    <a:schemeClr val="accent3"/>
                  </a:solidFill>
                </a:rPr>
                <a:t>_</a:t>
              </a:r>
              <a:r>
                <a:rPr lang="cs-CZ" b="1" dirty="0" err="1" smtClean="0">
                  <a:ln w="1270">
                    <a:solidFill>
                      <a:schemeClr val="tx1"/>
                    </a:solidFill>
                  </a:ln>
                  <a:solidFill>
                    <a:schemeClr val="accent3"/>
                  </a:solidFill>
                </a:rPr>
                <a:t>dolí</a:t>
              </a:r>
              <a:endParaRPr lang="cs-CZ" b="1" dirty="0">
                <a:ln w="1270">
                  <a:solidFill>
                    <a:schemeClr val="tx1"/>
                  </a:solidFill>
                </a:ln>
                <a:solidFill>
                  <a:schemeClr val="accent3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5003806" y="3826691"/>
            <a:ext cx="1800200" cy="1322240"/>
            <a:chOff x="5003806" y="3618838"/>
            <a:chExt cx="1800200" cy="1322240"/>
          </a:xfrm>
        </p:grpSpPr>
        <p:pic>
          <p:nvPicPr>
            <p:cNvPr id="6160" name="Picture 16" descr="C:\Documents and Settings\Jana\Local Settings\Temporary Internet Files\Content.IE5\6UVEIDME\MC900083964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864685">
              <a:off x="5003806" y="3618838"/>
              <a:ext cx="1800200" cy="13222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3" name="TextovéPole 32"/>
            <p:cNvSpPr txBox="1"/>
            <p:nvPr/>
          </p:nvSpPr>
          <p:spPr>
            <a:xfrm rot="394754">
              <a:off x="5540491" y="4192303"/>
              <a:ext cx="726830" cy="369332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err="1" smtClean="0">
                  <a:ln w="1270">
                    <a:solidFill>
                      <a:schemeClr val="tx1"/>
                    </a:solidFill>
                  </a:ln>
                  <a:solidFill>
                    <a:schemeClr val="accent3"/>
                  </a:solidFill>
                </a:rPr>
                <a:t>v_z</a:t>
              </a:r>
              <a:endParaRPr lang="cs-CZ" b="1" dirty="0">
                <a:ln w="1270">
                  <a:solidFill>
                    <a:schemeClr val="tx1"/>
                  </a:solidFill>
                </a:ln>
                <a:solidFill>
                  <a:schemeClr val="accent3"/>
                </a:solidFill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7039112" y="2873412"/>
            <a:ext cx="2000306" cy="1406546"/>
            <a:chOff x="7075495" y="3682443"/>
            <a:chExt cx="2000306" cy="1406546"/>
          </a:xfrm>
        </p:grpSpPr>
        <p:pic>
          <p:nvPicPr>
            <p:cNvPr id="6154" name="Picture 10" descr="C:\Documents and Settings\Jana\Local Settings\Temporary Internet Files\Content.IE5\HROWY3O3\MC900084050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9014655">
              <a:off x="7075495" y="3682443"/>
              <a:ext cx="2000306" cy="14065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TextovéPole 33"/>
            <p:cNvSpPr txBox="1"/>
            <p:nvPr/>
          </p:nvSpPr>
          <p:spPr>
            <a:xfrm rot="596476">
              <a:off x="7321922" y="4427886"/>
              <a:ext cx="621983" cy="369332"/>
            </a:xfrm>
            <a:prstGeom prst="rect">
              <a:avLst/>
            </a:prstGeom>
            <a:solidFill>
              <a:srgbClr val="FFFFCC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err="1" smtClean="0">
                  <a:ln w="1270">
                    <a:solidFill>
                      <a:schemeClr val="tx1"/>
                    </a:solidFill>
                  </a:ln>
                  <a:solidFill>
                    <a:schemeClr val="accent3"/>
                  </a:solidFill>
                </a:rPr>
                <a:t>p_l</a:t>
              </a:r>
              <a:endParaRPr lang="cs-CZ" b="1" dirty="0">
                <a:ln w="1270">
                  <a:solidFill>
                    <a:schemeClr val="tx1"/>
                  </a:solidFill>
                </a:ln>
                <a:solidFill>
                  <a:schemeClr val="accent3"/>
                </a:solidFill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851444" y="1684916"/>
            <a:ext cx="2816270" cy="1877514"/>
            <a:chOff x="851444" y="1684916"/>
            <a:chExt cx="2816270" cy="1877514"/>
          </a:xfrm>
        </p:grpSpPr>
        <p:pic>
          <p:nvPicPr>
            <p:cNvPr id="6162" name="Picture 18" descr="C:\Documents and Settings\Jana\Local Settings\Temporary Internet Files\Content.IE5\HROWY3O3\MC900084006[1].wmf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526244">
              <a:off x="851444" y="1684916"/>
              <a:ext cx="2816270" cy="18775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5" name="TextovéPole 34"/>
            <p:cNvSpPr txBox="1"/>
            <p:nvPr/>
          </p:nvSpPr>
          <p:spPr>
            <a:xfrm rot="1022653">
              <a:off x="1098183" y="2321226"/>
              <a:ext cx="1013989" cy="36933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n w="1270">
                    <a:solidFill>
                      <a:schemeClr val="tx1"/>
                    </a:solidFill>
                  </a:ln>
                  <a:solidFill>
                    <a:schemeClr val="accent3"/>
                  </a:solidFill>
                </a:rPr>
                <a:t>_spěch</a:t>
              </a:r>
              <a:endParaRPr lang="cs-CZ" b="1" dirty="0">
                <a:ln w="1270">
                  <a:solidFill>
                    <a:schemeClr val="tx1"/>
                  </a:solidFill>
                </a:ln>
                <a:solidFill>
                  <a:schemeClr val="accent3"/>
                </a:solidFill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968015" y="212777"/>
            <a:ext cx="1787223" cy="2501465"/>
            <a:chOff x="6968015" y="212777"/>
            <a:chExt cx="1787223" cy="2501465"/>
          </a:xfrm>
        </p:grpSpPr>
        <p:pic>
          <p:nvPicPr>
            <p:cNvPr id="6157" name="Picture 13" descr="C:\Documents and Settings\Jana\Local Settings\Temporary Internet Files\Content.IE5\1FODN5WI\MC900192950[1].wmf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4831776">
              <a:off x="6610894" y="569898"/>
              <a:ext cx="2501465" cy="17872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6" name="TextovéPole 35"/>
            <p:cNvSpPr txBox="1"/>
            <p:nvPr/>
          </p:nvSpPr>
          <p:spPr>
            <a:xfrm rot="19392340">
              <a:off x="7660898" y="439094"/>
              <a:ext cx="829499" cy="369332"/>
            </a:xfrm>
            <a:prstGeom prst="rect">
              <a:avLst/>
            </a:prstGeom>
            <a:solidFill>
              <a:srgbClr val="EDE6D3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n w="1270">
                    <a:solidFill>
                      <a:schemeClr val="tx1"/>
                    </a:solidFill>
                  </a:ln>
                  <a:solidFill>
                    <a:schemeClr val="accent3"/>
                  </a:solidFill>
                </a:rPr>
                <a:t>_hoř</a:t>
              </a:r>
              <a:endParaRPr lang="cs-CZ" b="1" dirty="0">
                <a:ln w="1270">
                  <a:solidFill>
                    <a:schemeClr val="tx1"/>
                  </a:solidFill>
                </a:ln>
                <a:solidFill>
                  <a:schemeClr val="accent3"/>
                </a:solidFill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-130958" y="3583622"/>
            <a:ext cx="2160239" cy="1516912"/>
            <a:chOff x="-130958" y="3583622"/>
            <a:chExt cx="2160239" cy="1516912"/>
          </a:xfrm>
        </p:grpSpPr>
        <p:pic>
          <p:nvPicPr>
            <p:cNvPr id="6161" name="Picture 17" descr="C:\Documents and Settings\Jana\Local Settings\Temporary Internet Files\Content.IE5\DOCEXLXU\MC900083934[1].wmf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9105909">
              <a:off x="-130958" y="3583622"/>
              <a:ext cx="2160239" cy="15169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7" name="TextovéPole 36"/>
            <p:cNvSpPr txBox="1"/>
            <p:nvPr/>
          </p:nvSpPr>
          <p:spPr>
            <a:xfrm rot="878598">
              <a:off x="1098183" y="4016384"/>
              <a:ext cx="656016" cy="369332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err="1" smtClean="0">
                  <a:ln w="1270">
                    <a:solidFill>
                      <a:schemeClr val="tx1"/>
                    </a:solidFill>
                  </a:ln>
                  <a:solidFill>
                    <a:schemeClr val="accent3"/>
                  </a:solidFill>
                </a:rPr>
                <a:t>h_l</a:t>
              </a:r>
              <a:endParaRPr lang="cs-CZ" b="1" dirty="0">
                <a:ln w="1270">
                  <a:solidFill>
                    <a:schemeClr val="tx1"/>
                  </a:solidFill>
                </a:ln>
                <a:solidFill>
                  <a:schemeClr val="accent3"/>
                </a:solidFill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4961429" y="298265"/>
            <a:ext cx="1812972" cy="1487218"/>
            <a:chOff x="4972759" y="298265"/>
            <a:chExt cx="1812972" cy="1487218"/>
          </a:xfrm>
        </p:grpSpPr>
        <p:pic>
          <p:nvPicPr>
            <p:cNvPr id="6163" name="Picture 19" descr="C:\Documents and Settings\Jana\Local Settings\Temporary Internet Files\Content.IE5\1SDAO35J\MC900346905[1].wmf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668615">
              <a:off x="4972759" y="298265"/>
              <a:ext cx="1812972" cy="14872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8" name="TextovéPole 37"/>
            <p:cNvSpPr txBox="1"/>
            <p:nvPr/>
          </p:nvSpPr>
          <p:spPr>
            <a:xfrm rot="4329059">
              <a:off x="5066971" y="1041874"/>
              <a:ext cx="900329" cy="369332"/>
            </a:xfrm>
            <a:prstGeom prst="rect">
              <a:avLst/>
            </a:prstGeom>
            <a:solidFill>
              <a:srgbClr val="B4D8EA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n w="1270">
                    <a:solidFill>
                      <a:schemeClr val="tx1"/>
                    </a:solidFill>
                  </a:ln>
                  <a:solidFill>
                    <a:schemeClr val="accent3"/>
                  </a:solidFill>
                </a:rPr>
                <a:t>_nava</a:t>
              </a:r>
              <a:endParaRPr lang="cs-CZ" b="1" dirty="0">
                <a:ln w="1270">
                  <a:solidFill>
                    <a:schemeClr val="tx1"/>
                  </a:solidFill>
                </a:ln>
                <a:solidFill>
                  <a:schemeClr val="accent3"/>
                </a:solidFill>
              </a:endParaRPr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1361066" y="2505892"/>
            <a:ext cx="7283689" cy="166199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effectLst>
            <a:glow rad="228600">
              <a:srgbClr val="E0FF93">
                <a:alpha val="40000"/>
              </a:srgbClr>
            </a:glow>
          </a:effectLst>
        </p:spPr>
        <p:txBody>
          <a:bodyPr wrap="square" rtlCol="0" anchor="ctr">
            <a:spAutoFit/>
          </a:bodyPr>
          <a:lstStyle/>
          <a:p>
            <a:pPr algn="ctr"/>
            <a:endParaRPr lang="cs-CZ" sz="2800" dirty="0" smtClean="0"/>
          </a:p>
          <a:p>
            <a:pPr algn="ctr"/>
            <a:r>
              <a:rPr lang="cs-CZ" sz="2800" dirty="0" smtClean="0"/>
              <a:t>Který motýl si sedne na kterou květinu?</a:t>
            </a:r>
          </a:p>
          <a:p>
            <a:pPr algn="ctr"/>
            <a:r>
              <a:rPr lang="cs-CZ" sz="2800" dirty="0" smtClean="0"/>
              <a:t>Spoj čarou.</a:t>
            </a:r>
          </a:p>
          <a:p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7421528" y="4201626"/>
            <a:ext cx="1828572" cy="1828572"/>
            <a:chOff x="7421528" y="4201626"/>
            <a:chExt cx="1828572" cy="1828572"/>
          </a:xfrm>
        </p:grpSpPr>
        <p:pic>
          <p:nvPicPr>
            <p:cNvPr id="7171" name="Picture 3" descr="C:\Documents and Settings\Jana\Local Settings\Temporary Internet Files\Content.IE5\DOCEXLXU\MC900431608[1].png"/>
            <p:cNvPicPr>
              <a:picLocks noChangeAspect="1" noChangeArrowheads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21528" y="4201626"/>
              <a:ext cx="1828572" cy="18285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7562838" y="4649421"/>
              <a:ext cx="12085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kontrola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847627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xit" presetSubtype="3" fill="hold" grpId="1" nodeType="afterEffect">
                                  <p:stCondLst>
                                    <p:cond delay="2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7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Skupina 18"/>
          <p:cNvGrpSpPr/>
          <p:nvPr/>
        </p:nvGrpSpPr>
        <p:grpSpPr>
          <a:xfrm>
            <a:off x="1043608" y="5013176"/>
            <a:ext cx="3672409" cy="1571791"/>
            <a:chOff x="1043608" y="5013176"/>
            <a:chExt cx="3672409" cy="1571791"/>
          </a:xfrm>
        </p:grpSpPr>
        <p:pic>
          <p:nvPicPr>
            <p:cNvPr id="6146" name="Picture 2" descr="C:\Documents and Settings\Jana\Local Settings\Temporary Internet Files\Content.IE5\Z229WJ1S\MC900439075[1]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43608" y="5013176"/>
              <a:ext cx="3672409" cy="15717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2676346" y="5460287"/>
              <a:ext cx="43204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solidFill>
                    <a:srgbClr val="FFCCFF"/>
                  </a:solidFill>
                </a:rPr>
                <a:t>ú</a:t>
              </a:r>
              <a:endParaRPr lang="cs-CZ" sz="4000" b="1" dirty="0">
                <a:solidFill>
                  <a:srgbClr val="FFCCFF"/>
                </a:solidFill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5164704" y="5013176"/>
            <a:ext cx="3672409" cy="1571791"/>
            <a:chOff x="5164704" y="5013176"/>
            <a:chExt cx="3672409" cy="1571791"/>
          </a:xfrm>
        </p:grpSpPr>
        <p:pic>
          <p:nvPicPr>
            <p:cNvPr id="6147" name="Picture 3" descr="C:\Documents and Settings\Jana\Local Settings\Temporary Internet Files\Content.IE5\1FODN5WI\MC900439074[1]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64704" y="5013176"/>
              <a:ext cx="3672409" cy="15717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6812614" y="5445128"/>
              <a:ext cx="392771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solidFill>
                    <a:srgbClr val="7030A0"/>
                  </a:solidFill>
                </a:rPr>
                <a:t>ů</a:t>
              </a:r>
              <a:endParaRPr lang="cs-CZ" sz="4000" b="1" dirty="0">
                <a:solidFill>
                  <a:srgbClr val="7030A0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2454534" y="2557479"/>
            <a:ext cx="2416992" cy="2479811"/>
            <a:chOff x="2619509" y="2189093"/>
            <a:chExt cx="2416992" cy="2479811"/>
          </a:xfrm>
        </p:grpSpPr>
        <p:pic>
          <p:nvPicPr>
            <p:cNvPr id="6164" name="Picture 20" descr="C:\Documents and Settings\Jana\Local Settings\Temporary Internet Files\Content.IE5\1SDAO35J\MC900192936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8771863">
              <a:off x="2714882" y="2347285"/>
              <a:ext cx="2479811" cy="2163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2619509" y="3458305"/>
              <a:ext cx="1043521" cy="369332"/>
            </a:xfrm>
            <a:prstGeom prst="rect">
              <a:avLst/>
            </a:prstGeom>
            <a:solidFill>
              <a:srgbClr val="FFFFCC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n w="1270">
                    <a:solidFill>
                      <a:schemeClr val="tx1"/>
                    </a:solidFill>
                  </a:ln>
                  <a:solidFill>
                    <a:schemeClr val="accent3"/>
                  </a:solidFill>
                </a:rPr>
                <a:t>_nava</a:t>
              </a:r>
              <a:endParaRPr lang="cs-CZ" b="1" dirty="0">
                <a:ln w="1270">
                  <a:solidFill>
                    <a:schemeClr val="tx1"/>
                  </a:solidFill>
                </a:ln>
                <a:solidFill>
                  <a:schemeClr val="accent3"/>
                </a:solidFill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2976294" y="187597"/>
            <a:ext cx="1565960" cy="1664908"/>
            <a:chOff x="2861472" y="139227"/>
            <a:chExt cx="1565960" cy="1664908"/>
          </a:xfrm>
        </p:grpSpPr>
        <p:pic>
          <p:nvPicPr>
            <p:cNvPr id="6158" name="Picture 14" descr="C:\Documents and Settings\Jana\Local Settings\Temporary Internet Files\Content.IE5\UYS4NCDL\MC900192940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4585239">
              <a:off x="2811998" y="188701"/>
              <a:ext cx="1664908" cy="15659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0" name="TextovéPole 29"/>
            <p:cNvSpPr txBox="1"/>
            <p:nvPr/>
          </p:nvSpPr>
          <p:spPr>
            <a:xfrm rot="20528979">
              <a:off x="3461196" y="1130296"/>
              <a:ext cx="634918" cy="369332"/>
            </a:xfrm>
            <a:prstGeom prst="rect">
              <a:avLst/>
            </a:prstGeom>
            <a:solidFill>
              <a:srgbClr val="9CD4BF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err="1" smtClean="0">
                  <a:ln w="1270">
                    <a:solidFill>
                      <a:schemeClr val="tx1"/>
                    </a:solidFill>
                  </a:ln>
                  <a:solidFill>
                    <a:schemeClr val="accent3"/>
                  </a:solidFill>
                </a:rPr>
                <a:t>d_l</a:t>
              </a:r>
              <a:endParaRPr lang="cs-CZ" b="1" dirty="0">
                <a:ln w="1270">
                  <a:solidFill>
                    <a:schemeClr val="tx1"/>
                  </a:solidFill>
                </a:ln>
                <a:solidFill>
                  <a:schemeClr val="accent3"/>
                </a:solidFill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168777" y="418811"/>
            <a:ext cx="1749664" cy="1246127"/>
            <a:chOff x="168777" y="418811"/>
            <a:chExt cx="1749664" cy="1246127"/>
          </a:xfrm>
        </p:grpSpPr>
        <p:pic>
          <p:nvPicPr>
            <p:cNvPr id="6153" name="Picture 9" descr="C:\Documents and Settings\Jana\Local Settings\Temporary Internet Files\Content.IE5\DOCEXLXU\MC900192962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474544">
              <a:off x="168777" y="418811"/>
              <a:ext cx="1749664" cy="12461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 rot="21409800">
              <a:off x="1043608" y="1029574"/>
              <a:ext cx="634918" cy="369332"/>
            </a:xfrm>
            <a:prstGeom prst="rect">
              <a:avLst/>
            </a:prstGeom>
            <a:solidFill>
              <a:srgbClr val="95C8F3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err="1" smtClean="0">
                  <a:ln w="1270">
                    <a:solidFill>
                      <a:schemeClr val="tx1"/>
                    </a:solidFill>
                  </a:ln>
                  <a:solidFill>
                    <a:schemeClr val="accent3"/>
                  </a:solidFill>
                </a:rPr>
                <a:t>k_ň</a:t>
              </a:r>
              <a:endParaRPr lang="cs-CZ" b="1" dirty="0">
                <a:ln w="1270">
                  <a:solidFill>
                    <a:schemeClr val="tx1"/>
                  </a:solidFill>
                </a:ln>
                <a:solidFill>
                  <a:schemeClr val="accent3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4853330" y="1933391"/>
            <a:ext cx="1932465" cy="1618502"/>
            <a:chOff x="5879245" y="2087103"/>
            <a:chExt cx="1932465" cy="1618502"/>
          </a:xfrm>
        </p:grpSpPr>
        <p:pic>
          <p:nvPicPr>
            <p:cNvPr id="6159" name="Picture 15" descr="C:\Documents and Settings\Jana\Local Settings\Temporary Internet Files\Content.IE5\0QQ8TY2G\MC900193244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79245" y="2087103"/>
              <a:ext cx="1932465" cy="16185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2" name="TextovéPole 31"/>
            <p:cNvSpPr txBox="1"/>
            <p:nvPr/>
          </p:nvSpPr>
          <p:spPr>
            <a:xfrm rot="2112664">
              <a:off x="6875421" y="3006807"/>
              <a:ext cx="726830" cy="369332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n w="1270">
                    <a:solidFill>
                      <a:schemeClr val="tx1"/>
                    </a:solidFill>
                  </a:ln>
                  <a:solidFill>
                    <a:schemeClr val="accent3"/>
                  </a:solidFill>
                </a:rPr>
                <a:t>_</a:t>
              </a:r>
              <a:r>
                <a:rPr lang="cs-CZ" b="1" dirty="0" err="1" smtClean="0">
                  <a:ln w="1270">
                    <a:solidFill>
                      <a:schemeClr val="tx1"/>
                    </a:solidFill>
                  </a:ln>
                  <a:solidFill>
                    <a:schemeClr val="accent3"/>
                  </a:solidFill>
                </a:rPr>
                <a:t>dolí</a:t>
              </a:r>
              <a:endParaRPr lang="cs-CZ" b="1" dirty="0">
                <a:ln w="1270">
                  <a:solidFill>
                    <a:schemeClr val="tx1"/>
                  </a:solidFill>
                </a:ln>
                <a:solidFill>
                  <a:schemeClr val="accent3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5003806" y="3826691"/>
            <a:ext cx="1800200" cy="1322240"/>
            <a:chOff x="5003806" y="3618838"/>
            <a:chExt cx="1800200" cy="1322240"/>
          </a:xfrm>
        </p:grpSpPr>
        <p:pic>
          <p:nvPicPr>
            <p:cNvPr id="6160" name="Picture 16" descr="C:\Documents and Settings\Jana\Local Settings\Temporary Internet Files\Content.IE5\6UVEIDME\MC900083964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864685">
              <a:off x="5003806" y="3618838"/>
              <a:ext cx="1800200" cy="13222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3" name="TextovéPole 32"/>
            <p:cNvSpPr txBox="1"/>
            <p:nvPr/>
          </p:nvSpPr>
          <p:spPr>
            <a:xfrm rot="394754">
              <a:off x="5540491" y="4192303"/>
              <a:ext cx="726830" cy="369332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err="1" smtClean="0">
                  <a:ln w="1270">
                    <a:solidFill>
                      <a:schemeClr val="tx1"/>
                    </a:solidFill>
                  </a:ln>
                  <a:solidFill>
                    <a:schemeClr val="accent3"/>
                  </a:solidFill>
                </a:rPr>
                <a:t>v_z</a:t>
              </a:r>
              <a:endParaRPr lang="cs-CZ" b="1" dirty="0">
                <a:ln w="1270">
                  <a:solidFill>
                    <a:schemeClr val="tx1"/>
                  </a:solidFill>
                </a:ln>
                <a:solidFill>
                  <a:schemeClr val="accent3"/>
                </a:solidFill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7039112" y="2873412"/>
            <a:ext cx="2000306" cy="1406546"/>
            <a:chOff x="7075495" y="3682443"/>
            <a:chExt cx="2000306" cy="1406546"/>
          </a:xfrm>
        </p:grpSpPr>
        <p:pic>
          <p:nvPicPr>
            <p:cNvPr id="6154" name="Picture 10" descr="C:\Documents and Settings\Jana\Local Settings\Temporary Internet Files\Content.IE5\HROWY3O3\MC900084050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9014655">
              <a:off x="7075495" y="3682443"/>
              <a:ext cx="2000306" cy="14065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TextovéPole 33"/>
            <p:cNvSpPr txBox="1"/>
            <p:nvPr/>
          </p:nvSpPr>
          <p:spPr>
            <a:xfrm rot="596476">
              <a:off x="7321922" y="4427886"/>
              <a:ext cx="621983" cy="369332"/>
            </a:xfrm>
            <a:prstGeom prst="rect">
              <a:avLst/>
            </a:prstGeom>
            <a:solidFill>
              <a:srgbClr val="FFFFCC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err="1" smtClean="0">
                  <a:ln w="1270">
                    <a:solidFill>
                      <a:schemeClr val="tx1"/>
                    </a:solidFill>
                  </a:ln>
                  <a:solidFill>
                    <a:schemeClr val="accent3"/>
                  </a:solidFill>
                </a:rPr>
                <a:t>p_l</a:t>
              </a:r>
              <a:endParaRPr lang="cs-CZ" b="1" dirty="0">
                <a:ln w="1270">
                  <a:solidFill>
                    <a:schemeClr val="tx1"/>
                  </a:solidFill>
                </a:ln>
                <a:solidFill>
                  <a:schemeClr val="accent3"/>
                </a:solidFill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851444" y="1684916"/>
            <a:ext cx="2816270" cy="1877514"/>
            <a:chOff x="851444" y="1684916"/>
            <a:chExt cx="2816270" cy="1877514"/>
          </a:xfrm>
        </p:grpSpPr>
        <p:pic>
          <p:nvPicPr>
            <p:cNvPr id="6162" name="Picture 18" descr="C:\Documents and Settings\Jana\Local Settings\Temporary Internet Files\Content.IE5\HROWY3O3\MC900084006[1].wmf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526244">
              <a:off x="851444" y="1684916"/>
              <a:ext cx="2816270" cy="18775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5" name="TextovéPole 34"/>
            <p:cNvSpPr txBox="1"/>
            <p:nvPr/>
          </p:nvSpPr>
          <p:spPr>
            <a:xfrm rot="1022653">
              <a:off x="1098183" y="2321226"/>
              <a:ext cx="1013989" cy="36933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n w="1270">
                    <a:solidFill>
                      <a:schemeClr val="tx1"/>
                    </a:solidFill>
                  </a:ln>
                  <a:solidFill>
                    <a:schemeClr val="accent3"/>
                  </a:solidFill>
                </a:rPr>
                <a:t>_spěch</a:t>
              </a:r>
              <a:endParaRPr lang="cs-CZ" b="1" dirty="0">
                <a:ln w="1270">
                  <a:solidFill>
                    <a:schemeClr val="tx1"/>
                  </a:solidFill>
                </a:ln>
                <a:solidFill>
                  <a:schemeClr val="accent3"/>
                </a:solidFill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968015" y="212777"/>
            <a:ext cx="1787223" cy="2501465"/>
            <a:chOff x="6968015" y="212777"/>
            <a:chExt cx="1787223" cy="2501465"/>
          </a:xfrm>
        </p:grpSpPr>
        <p:pic>
          <p:nvPicPr>
            <p:cNvPr id="6157" name="Picture 13" descr="C:\Documents and Settings\Jana\Local Settings\Temporary Internet Files\Content.IE5\1FODN5WI\MC900192950[1].wmf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4831776">
              <a:off x="6610894" y="569898"/>
              <a:ext cx="2501465" cy="17872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6" name="TextovéPole 35"/>
            <p:cNvSpPr txBox="1"/>
            <p:nvPr/>
          </p:nvSpPr>
          <p:spPr>
            <a:xfrm rot="19392340">
              <a:off x="7660898" y="439094"/>
              <a:ext cx="829499" cy="369332"/>
            </a:xfrm>
            <a:prstGeom prst="rect">
              <a:avLst/>
            </a:prstGeom>
            <a:solidFill>
              <a:srgbClr val="EDE6D3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n w="1270">
                    <a:solidFill>
                      <a:schemeClr val="tx1"/>
                    </a:solidFill>
                  </a:ln>
                  <a:solidFill>
                    <a:schemeClr val="accent3"/>
                  </a:solidFill>
                </a:rPr>
                <a:t>_hoř</a:t>
              </a:r>
              <a:endParaRPr lang="cs-CZ" b="1" dirty="0">
                <a:ln w="1270">
                  <a:solidFill>
                    <a:schemeClr val="tx1"/>
                  </a:solidFill>
                </a:ln>
                <a:solidFill>
                  <a:schemeClr val="accent3"/>
                </a:solidFill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-130958" y="3583622"/>
            <a:ext cx="2160239" cy="1516912"/>
            <a:chOff x="-130958" y="3583622"/>
            <a:chExt cx="2160239" cy="1516912"/>
          </a:xfrm>
        </p:grpSpPr>
        <p:pic>
          <p:nvPicPr>
            <p:cNvPr id="6161" name="Picture 17" descr="C:\Documents and Settings\Jana\Local Settings\Temporary Internet Files\Content.IE5\DOCEXLXU\MC900083934[1].wmf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9105909">
              <a:off x="-130958" y="3583622"/>
              <a:ext cx="2160239" cy="15169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7" name="TextovéPole 36"/>
            <p:cNvSpPr txBox="1"/>
            <p:nvPr/>
          </p:nvSpPr>
          <p:spPr>
            <a:xfrm rot="878598">
              <a:off x="1098183" y="4016384"/>
              <a:ext cx="656016" cy="369332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err="1" smtClean="0">
                  <a:ln w="1270">
                    <a:solidFill>
                      <a:schemeClr val="tx1"/>
                    </a:solidFill>
                  </a:ln>
                  <a:solidFill>
                    <a:schemeClr val="accent3"/>
                  </a:solidFill>
                </a:rPr>
                <a:t>h_l</a:t>
              </a:r>
              <a:endParaRPr lang="cs-CZ" b="1" dirty="0">
                <a:ln w="1270">
                  <a:solidFill>
                    <a:schemeClr val="tx1"/>
                  </a:solidFill>
                </a:ln>
                <a:solidFill>
                  <a:schemeClr val="accent3"/>
                </a:solidFill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4961429" y="298265"/>
            <a:ext cx="1812972" cy="1487218"/>
            <a:chOff x="4972759" y="298265"/>
            <a:chExt cx="1812972" cy="1487218"/>
          </a:xfrm>
        </p:grpSpPr>
        <p:pic>
          <p:nvPicPr>
            <p:cNvPr id="6163" name="Picture 19" descr="C:\Documents and Settings\Jana\Local Settings\Temporary Internet Files\Content.IE5\1SDAO35J\MC900346905[1].wmf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668615">
              <a:off x="4972759" y="298265"/>
              <a:ext cx="1812972" cy="14872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8" name="TextovéPole 37"/>
            <p:cNvSpPr txBox="1"/>
            <p:nvPr/>
          </p:nvSpPr>
          <p:spPr>
            <a:xfrm rot="4329059">
              <a:off x="5066971" y="1041874"/>
              <a:ext cx="900329" cy="369332"/>
            </a:xfrm>
            <a:prstGeom prst="rect">
              <a:avLst/>
            </a:prstGeom>
            <a:solidFill>
              <a:srgbClr val="B4D8EA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n w="1270">
                    <a:solidFill>
                      <a:schemeClr val="tx1"/>
                    </a:solidFill>
                  </a:ln>
                  <a:solidFill>
                    <a:schemeClr val="accent3"/>
                  </a:solidFill>
                </a:rPr>
                <a:t>_nava</a:t>
              </a:r>
              <a:endParaRPr lang="cs-CZ" b="1" dirty="0">
                <a:ln w="1270">
                  <a:solidFill>
                    <a:schemeClr val="tx1"/>
                  </a:solidFill>
                </a:ln>
                <a:solidFill>
                  <a:schemeClr val="accent3"/>
                </a:solidFill>
              </a:endParaRPr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7421528" y="4201626"/>
            <a:ext cx="1828572" cy="1828572"/>
            <a:chOff x="7421528" y="4201626"/>
            <a:chExt cx="1828572" cy="1828572"/>
          </a:xfrm>
        </p:grpSpPr>
        <p:pic>
          <p:nvPicPr>
            <p:cNvPr id="7171" name="Picture 3" descr="C:\Documents and Settings\Jana\Local Settings\Temporary Internet Files\Content.IE5\DOCEXLXU\MC900431608[1].png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21528" y="4201626"/>
              <a:ext cx="1828572" cy="18285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7562838" y="4649421"/>
              <a:ext cx="12085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kontrola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822063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Skupina 18"/>
          <p:cNvGrpSpPr/>
          <p:nvPr/>
        </p:nvGrpSpPr>
        <p:grpSpPr>
          <a:xfrm>
            <a:off x="1043608" y="5013176"/>
            <a:ext cx="3672409" cy="1571791"/>
            <a:chOff x="1043608" y="5013176"/>
            <a:chExt cx="3672409" cy="1571791"/>
          </a:xfrm>
        </p:grpSpPr>
        <p:pic>
          <p:nvPicPr>
            <p:cNvPr id="6146" name="Picture 2" descr="C:\Documents and Settings\Jana\Local Settings\Temporary Internet Files\Content.IE5\Z229WJ1S\MC900439075[1]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43608" y="5013176"/>
              <a:ext cx="3672409" cy="15717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2676346" y="5460287"/>
              <a:ext cx="43204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solidFill>
                    <a:srgbClr val="FFCCFF"/>
                  </a:solidFill>
                </a:rPr>
                <a:t>ú</a:t>
              </a:r>
              <a:endParaRPr lang="cs-CZ" sz="4000" b="1" dirty="0">
                <a:solidFill>
                  <a:srgbClr val="FFCCFF"/>
                </a:solidFill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5164704" y="5013176"/>
            <a:ext cx="3672409" cy="1571791"/>
            <a:chOff x="5164704" y="5013176"/>
            <a:chExt cx="3672409" cy="1571791"/>
          </a:xfrm>
        </p:grpSpPr>
        <p:pic>
          <p:nvPicPr>
            <p:cNvPr id="6147" name="Picture 3" descr="C:\Documents and Settings\Jana\Local Settings\Temporary Internet Files\Content.IE5\1FODN5WI\MC900439074[1]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64704" y="5013176"/>
              <a:ext cx="3672409" cy="15717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6812614" y="5445128"/>
              <a:ext cx="392771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solidFill>
                    <a:srgbClr val="7030A0"/>
                  </a:solidFill>
                </a:rPr>
                <a:t>ů</a:t>
              </a:r>
              <a:endParaRPr lang="cs-CZ" sz="4000" b="1" dirty="0">
                <a:solidFill>
                  <a:srgbClr val="7030A0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2454534" y="2557479"/>
            <a:ext cx="2416992" cy="2479811"/>
            <a:chOff x="2619509" y="2189093"/>
            <a:chExt cx="2416992" cy="2479811"/>
          </a:xfrm>
        </p:grpSpPr>
        <p:pic>
          <p:nvPicPr>
            <p:cNvPr id="6164" name="Picture 20" descr="C:\Documents and Settings\Jana\Local Settings\Temporary Internet Files\Content.IE5\1SDAO35J\MC900192936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8771863">
              <a:off x="2714882" y="2347285"/>
              <a:ext cx="2479811" cy="2163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2619509" y="3458305"/>
              <a:ext cx="1043521" cy="369332"/>
            </a:xfrm>
            <a:prstGeom prst="rect">
              <a:avLst/>
            </a:prstGeom>
            <a:solidFill>
              <a:srgbClr val="FFFFCC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n w="1270">
                    <a:solidFill>
                      <a:schemeClr val="tx1"/>
                    </a:solidFill>
                  </a:ln>
                  <a:solidFill>
                    <a:schemeClr val="accent3"/>
                  </a:solidFill>
                </a:rPr>
                <a:t>_nava</a:t>
              </a:r>
              <a:endParaRPr lang="cs-CZ" b="1" dirty="0">
                <a:ln w="1270">
                  <a:solidFill>
                    <a:schemeClr val="tx1"/>
                  </a:solidFill>
                </a:ln>
                <a:solidFill>
                  <a:schemeClr val="accent3"/>
                </a:solidFill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2976294" y="187597"/>
            <a:ext cx="1565960" cy="1664908"/>
            <a:chOff x="2861472" y="139227"/>
            <a:chExt cx="1565960" cy="1664908"/>
          </a:xfrm>
        </p:grpSpPr>
        <p:pic>
          <p:nvPicPr>
            <p:cNvPr id="6158" name="Picture 14" descr="C:\Documents and Settings\Jana\Local Settings\Temporary Internet Files\Content.IE5\UYS4NCDL\MC900192940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4585239">
              <a:off x="2811998" y="188701"/>
              <a:ext cx="1664908" cy="15659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0" name="TextovéPole 29"/>
            <p:cNvSpPr txBox="1"/>
            <p:nvPr/>
          </p:nvSpPr>
          <p:spPr>
            <a:xfrm rot="20528979">
              <a:off x="3461196" y="1130296"/>
              <a:ext cx="634918" cy="369332"/>
            </a:xfrm>
            <a:prstGeom prst="rect">
              <a:avLst/>
            </a:prstGeom>
            <a:solidFill>
              <a:srgbClr val="9CD4BF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err="1" smtClean="0">
                  <a:ln w="1270">
                    <a:solidFill>
                      <a:schemeClr val="tx1"/>
                    </a:solidFill>
                  </a:ln>
                  <a:solidFill>
                    <a:schemeClr val="accent3"/>
                  </a:solidFill>
                </a:rPr>
                <a:t>d_l</a:t>
              </a:r>
              <a:endParaRPr lang="cs-CZ" b="1" dirty="0">
                <a:ln w="1270">
                  <a:solidFill>
                    <a:schemeClr val="tx1"/>
                  </a:solidFill>
                </a:ln>
                <a:solidFill>
                  <a:schemeClr val="accent3"/>
                </a:solidFill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168777" y="418811"/>
            <a:ext cx="1749664" cy="1246127"/>
            <a:chOff x="168777" y="418811"/>
            <a:chExt cx="1749664" cy="1246127"/>
          </a:xfrm>
        </p:grpSpPr>
        <p:pic>
          <p:nvPicPr>
            <p:cNvPr id="6153" name="Picture 9" descr="C:\Documents and Settings\Jana\Local Settings\Temporary Internet Files\Content.IE5\DOCEXLXU\MC900192962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474544">
              <a:off x="168777" y="418811"/>
              <a:ext cx="1749664" cy="12461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 rot="21409800">
              <a:off x="1043608" y="1029574"/>
              <a:ext cx="634918" cy="369332"/>
            </a:xfrm>
            <a:prstGeom prst="rect">
              <a:avLst/>
            </a:prstGeom>
            <a:solidFill>
              <a:srgbClr val="95C8F3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err="1" smtClean="0">
                  <a:ln w="1270">
                    <a:solidFill>
                      <a:schemeClr val="tx1"/>
                    </a:solidFill>
                  </a:ln>
                  <a:solidFill>
                    <a:schemeClr val="accent3"/>
                  </a:solidFill>
                </a:rPr>
                <a:t>k_ň</a:t>
              </a:r>
              <a:endParaRPr lang="cs-CZ" b="1" dirty="0">
                <a:ln w="1270">
                  <a:solidFill>
                    <a:schemeClr val="tx1"/>
                  </a:solidFill>
                </a:ln>
                <a:solidFill>
                  <a:schemeClr val="accent3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4853330" y="1933391"/>
            <a:ext cx="1932465" cy="1618502"/>
            <a:chOff x="5879245" y="2087103"/>
            <a:chExt cx="1932465" cy="1618502"/>
          </a:xfrm>
        </p:grpSpPr>
        <p:pic>
          <p:nvPicPr>
            <p:cNvPr id="6159" name="Picture 15" descr="C:\Documents and Settings\Jana\Local Settings\Temporary Internet Files\Content.IE5\0QQ8TY2G\MC900193244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79245" y="2087103"/>
              <a:ext cx="1932465" cy="16185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2" name="TextovéPole 31"/>
            <p:cNvSpPr txBox="1"/>
            <p:nvPr/>
          </p:nvSpPr>
          <p:spPr>
            <a:xfrm rot="2112664">
              <a:off x="6875421" y="3006807"/>
              <a:ext cx="726830" cy="369332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n w="1270">
                    <a:solidFill>
                      <a:schemeClr val="tx1"/>
                    </a:solidFill>
                  </a:ln>
                  <a:solidFill>
                    <a:schemeClr val="accent3"/>
                  </a:solidFill>
                </a:rPr>
                <a:t>_</a:t>
              </a:r>
              <a:r>
                <a:rPr lang="cs-CZ" b="1" dirty="0" err="1" smtClean="0">
                  <a:ln w="1270">
                    <a:solidFill>
                      <a:schemeClr val="tx1"/>
                    </a:solidFill>
                  </a:ln>
                  <a:solidFill>
                    <a:schemeClr val="accent3"/>
                  </a:solidFill>
                </a:rPr>
                <a:t>dolí</a:t>
              </a:r>
              <a:endParaRPr lang="cs-CZ" b="1" dirty="0">
                <a:ln w="1270">
                  <a:solidFill>
                    <a:schemeClr val="tx1"/>
                  </a:solidFill>
                </a:ln>
                <a:solidFill>
                  <a:schemeClr val="accent3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5003806" y="3826691"/>
            <a:ext cx="1800200" cy="1322240"/>
            <a:chOff x="5003806" y="3618838"/>
            <a:chExt cx="1800200" cy="1322240"/>
          </a:xfrm>
        </p:grpSpPr>
        <p:pic>
          <p:nvPicPr>
            <p:cNvPr id="6160" name="Picture 16" descr="C:\Documents and Settings\Jana\Local Settings\Temporary Internet Files\Content.IE5\6UVEIDME\MC900083964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864685">
              <a:off x="5003806" y="3618838"/>
              <a:ext cx="1800200" cy="13222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3" name="TextovéPole 32"/>
            <p:cNvSpPr txBox="1"/>
            <p:nvPr/>
          </p:nvSpPr>
          <p:spPr>
            <a:xfrm rot="394754">
              <a:off x="5540491" y="4192303"/>
              <a:ext cx="726830" cy="369332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err="1" smtClean="0">
                  <a:ln w="1270">
                    <a:solidFill>
                      <a:schemeClr val="tx1"/>
                    </a:solidFill>
                  </a:ln>
                  <a:solidFill>
                    <a:schemeClr val="accent3"/>
                  </a:solidFill>
                </a:rPr>
                <a:t>v_z</a:t>
              </a:r>
              <a:endParaRPr lang="cs-CZ" b="1" dirty="0">
                <a:ln w="1270">
                  <a:solidFill>
                    <a:schemeClr val="tx1"/>
                  </a:solidFill>
                </a:ln>
                <a:solidFill>
                  <a:schemeClr val="accent3"/>
                </a:solidFill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7039112" y="2873412"/>
            <a:ext cx="2000306" cy="1406546"/>
            <a:chOff x="7075495" y="3682443"/>
            <a:chExt cx="2000306" cy="1406546"/>
          </a:xfrm>
        </p:grpSpPr>
        <p:pic>
          <p:nvPicPr>
            <p:cNvPr id="6154" name="Picture 10" descr="C:\Documents and Settings\Jana\Local Settings\Temporary Internet Files\Content.IE5\HROWY3O3\MC900084050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9014655">
              <a:off x="7075495" y="3682443"/>
              <a:ext cx="2000306" cy="14065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TextovéPole 33"/>
            <p:cNvSpPr txBox="1"/>
            <p:nvPr/>
          </p:nvSpPr>
          <p:spPr>
            <a:xfrm rot="596476">
              <a:off x="7321922" y="4427886"/>
              <a:ext cx="621983" cy="369332"/>
            </a:xfrm>
            <a:prstGeom prst="rect">
              <a:avLst/>
            </a:prstGeom>
            <a:solidFill>
              <a:srgbClr val="FFFFCC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err="1" smtClean="0">
                  <a:ln w="1270">
                    <a:solidFill>
                      <a:schemeClr val="tx1"/>
                    </a:solidFill>
                  </a:ln>
                  <a:solidFill>
                    <a:schemeClr val="accent3"/>
                  </a:solidFill>
                </a:rPr>
                <a:t>p_l</a:t>
              </a:r>
              <a:endParaRPr lang="cs-CZ" b="1" dirty="0">
                <a:ln w="1270">
                  <a:solidFill>
                    <a:schemeClr val="tx1"/>
                  </a:solidFill>
                </a:ln>
                <a:solidFill>
                  <a:schemeClr val="accent3"/>
                </a:solidFill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851444" y="1684916"/>
            <a:ext cx="2816270" cy="1877514"/>
            <a:chOff x="851444" y="1684916"/>
            <a:chExt cx="2816270" cy="1877514"/>
          </a:xfrm>
        </p:grpSpPr>
        <p:pic>
          <p:nvPicPr>
            <p:cNvPr id="6162" name="Picture 18" descr="C:\Documents and Settings\Jana\Local Settings\Temporary Internet Files\Content.IE5\HROWY3O3\MC900084006[1].wmf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526244">
              <a:off x="851444" y="1684916"/>
              <a:ext cx="2816270" cy="18775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5" name="TextovéPole 34"/>
            <p:cNvSpPr txBox="1"/>
            <p:nvPr/>
          </p:nvSpPr>
          <p:spPr>
            <a:xfrm rot="1022653">
              <a:off x="1098183" y="2321226"/>
              <a:ext cx="1013989" cy="36933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n w="1270">
                    <a:solidFill>
                      <a:schemeClr val="tx1"/>
                    </a:solidFill>
                  </a:ln>
                  <a:solidFill>
                    <a:schemeClr val="accent3"/>
                  </a:solidFill>
                </a:rPr>
                <a:t>_spěch</a:t>
              </a:r>
              <a:endParaRPr lang="cs-CZ" b="1" dirty="0">
                <a:ln w="1270">
                  <a:solidFill>
                    <a:schemeClr val="tx1"/>
                  </a:solidFill>
                </a:ln>
                <a:solidFill>
                  <a:schemeClr val="accent3"/>
                </a:solidFill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940345" y="300328"/>
            <a:ext cx="1787223" cy="2501465"/>
            <a:chOff x="6968015" y="212777"/>
            <a:chExt cx="1787223" cy="2501465"/>
          </a:xfrm>
        </p:grpSpPr>
        <p:pic>
          <p:nvPicPr>
            <p:cNvPr id="6157" name="Picture 13" descr="C:\Documents and Settings\Jana\Local Settings\Temporary Internet Files\Content.IE5\1FODN5WI\MC900192950[1].wmf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4831776">
              <a:off x="6610894" y="569898"/>
              <a:ext cx="2501465" cy="17872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6" name="TextovéPole 35"/>
            <p:cNvSpPr txBox="1"/>
            <p:nvPr/>
          </p:nvSpPr>
          <p:spPr>
            <a:xfrm rot="19392340">
              <a:off x="7660898" y="439094"/>
              <a:ext cx="829499" cy="369332"/>
            </a:xfrm>
            <a:prstGeom prst="rect">
              <a:avLst/>
            </a:prstGeom>
            <a:solidFill>
              <a:srgbClr val="EDE6D3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n w="1270">
                    <a:solidFill>
                      <a:schemeClr val="tx1"/>
                    </a:solidFill>
                  </a:ln>
                  <a:solidFill>
                    <a:schemeClr val="accent3"/>
                  </a:solidFill>
                </a:rPr>
                <a:t>_hoř</a:t>
              </a:r>
              <a:endParaRPr lang="cs-CZ" b="1" dirty="0">
                <a:ln w="1270">
                  <a:solidFill>
                    <a:schemeClr val="tx1"/>
                  </a:solidFill>
                </a:ln>
                <a:solidFill>
                  <a:schemeClr val="accent3"/>
                </a:solidFill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-130958" y="3583622"/>
            <a:ext cx="2160239" cy="1516912"/>
            <a:chOff x="-130958" y="3583622"/>
            <a:chExt cx="2160239" cy="1516912"/>
          </a:xfrm>
        </p:grpSpPr>
        <p:pic>
          <p:nvPicPr>
            <p:cNvPr id="6161" name="Picture 17" descr="C:\Documents and Settings\Jana\Local Settings\Temporary Internet Files\Content.IE5\DOCEXLXU\MC900083934[1].wmf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9105909">
              <a:off x="-130958" y="3583622"/>
              <a:ext cx="2160239" cy="15169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7" name="TextovéPole 36"/>
            <p:cNvSpPr txBox="1"/>
            <p:nvPr/>
          </p:nvSpPr>
          <p:spPr>
            <a:xfrm rot="878598">
              <a:off x="1098183" y="4016384"/>
              <a:ext cx="656016" cy="369332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err="1" smtClean="0">
                  <a:ln w="1270">
                    <a:solidFill>
                      <a:schemeClr val="tx1"/>
                    </a:solidFill>
                  </a:ln>
                  <a:solidFill>
                    <a:schemeClr val="accent3"/>
                  </a:solidFill>
                </a:rPr>
                <a:t>h_l</a:t>
              </a:r>
              <a:endParaRPr lang="cs-CZ" b="1" dirty="0">
                <a:ln w="1270">
                  <a:solidFill>
                    <a:schemeClr val="tx1"/>
                  </a:solidFill>
                </a:ln>
                <a:solidFill>
                  <a:schemeClr val="accent3"/>
                </a:solidFill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4961429" y="298265"/>
            <a:ext cx="1812972" cy="1487218"/>
            <a:chOff x="4972759" y="298265"/>
            <a:chExt cx="1812972" cy="1487218"/>
          </a:xfrm>
        </p:grpSpPr>
        <p:pic>
          <p:nvPicPr>
            <p:cNvPr id="6163" name="Picture 19" descr="C:\Documents and Settings\Jana\Local Settings\Temporary Internet Files\Content.IE5\1SDAO35J\MC900346905[1].wmf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668615">
              <a:off x="4972759" y="298265"/>
              <a:ext cx="1812972" cy="14872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8" name="TextovéPole 37"/>
            <p:cNvSpPr txBox="1"/>
            <p:nvPr/>
          </p:nvSpPr>
          <p:spPr>
            <a:xfrm rot="4329059">
              <a:off x="5066971" y="1041874"/>
              <a:ext cx="900329" cy="369332"/>
            </a:xfrm>
            <a:prstGeom prst="rect">
              <a:avLst/>
            </a:prstGeom>
            <a:solidFill>
              <a:srgbClr val="B4D8EA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n w="1270">
                    <a:solidFill>
                      <a:schemeClr val="tx1"/>
                    </a:solidFill>
                  </a:ln>
                  <a:solidFill>
                    <a:schemeClr val="accent3"/>
                  </a:solidFill>
                </a:rPr>
                <a:t>_nava</a:t>
              </a:r>
              <a:endParaRPr lang="cs-CZ" b="1" dirty="0">
                <a:ln w="1270">
                  <a:solidFill>
                    <a:schemeClr val="tx1"/>
                  </a:solidFill>
                </a:ln>
                <a:solidFill>
                  <a:schemeClr val="accent3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737744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6.2963E-6 C -0.00921 0.00208 -0.01667 0.00717 -0.0257 0.00949 C -0.02761 0.01134 -0.02934 0.01388 -0.03143 0.01527 C -0.03316 0.01643 -0.03542 0.01574 -0.03716 0.01712 C -0.04115 0.02013 -0.04671 0.02847 -0.05139 0.0324 C -0.0533 0.04004 -0.05712 0.04606 -0.0599 0.05324 C -0.06303 0.06111 -0.06407 0.0699 -0.06719 0.078 C -0.06841 0.08958 -0.06997 0.10092 -0.07136 0.11249 C -0.07049 0.12661 -0.07171 0.14907 -0.06146 0.1581 C -0.05122 0.17824 -0.04063 0.19722 -0.02709 0.21342 C -0.01737 0.22499 -0.02379 0.22129 -0.01563 0.22476 C -0.0007 0.24467 -0.01684 0.22546 -0.00573 0.23425 C -0.00226 0.23703 0.00434 0.24374 0.00434 0.24374 C 0.01458 0.26504 0.04322 0.27245 0.05868 0.28564 C 0.09756 0.2831 0.1335 0.27916 0.17291 0.278 C 0.1776 0.27592 0.18263 0.27499 0.18715 0.27245 C 0.21163 0.25902 0.19045 0.26828 0.20295 0.26296 C 0.20555 0.26041 0.20885 0.25972 0.21145 0.25717 C 0.21458 0.25393 0.21631 0.24837 0.21996 0.24583 C 0.22187 0.24444 0.22395 0.24351 0.22569 0.24189 C 0.2309 0.2368 0.23263 0.22893 0.23715 0.22291 C 0.23941 0.21319 0.246 0.20532 0.25 0.19629 C 0.25156 0.18541 0.2552 0.17638 0.25711 0.16574 C 0.25763 0.1493 0.25868 0.13263 0.25868 0.1162 C 0.25868 0.09976 0.25902 0.06064 0.25434 0.03819 C 0.24895 0.01226 0.23385 -0.01204 0.22152 -0.03241 C 0.20763 -0.0551 0.17204 -0.08149 0.15138 -0.09144 C 0.14583 -0.09422 0.1401 -0.09653 0.13437 -0.09908 C 0.12795 -0.10186 0.11423 -0.10278 0.11423 -0.10278 C 0.08941 -0.10139 0.05816 -0.10487 0.03437 -0.09723 C 0.02829 -0.09167 0.02118 -0.08496 0.01423 -0.08195 C 0.00364 -0.06783 -0.01112 -0.05788 -0.01997 -0.0419 C -0.02205 -0.0382 -0.02362 -0.03403 -0.0257 -0.03056 C -0.02691 -0.02848 -0.02882 -0.02686 -0.03004 -0.02477 C -0.03212 -0.0213 -0.03577 -0.01343 -0.03577 -0.01343 C -0.0375 -0.00649 -0.04566 0.00393 -0.04566 0.00393 C -0.04757 0.01157 -0.05712 0.02291 -0.05712 0.02291 C -0.05955 0.03587 -0.06337 0.04953 -0.06858 0.06087 C -0.07084 0.07291 -0.07153 0.08495 -0.07275 0.09722 C -0.07223 0.1074 -0.0724 0.11759 -0.07136 0.12754 C -0.07084 0.13286 -0.06563 0.14444 -0.06424 0.14861 C -0.06112 0.15786 -0.05834 0.16759 -0.05278 0.17523 C -0.05157 0.17685 -0.04983 0.17754 -0.04862 0.17916 C -0.04132 0.19027 -0.03768 0.20509 -0.02848 0.21342 C -0.02344 0.22708 -0.01164 0.23703 -0.00139 0.24374 C -0.00053 0.2456 4.44444E-6 0.24814 0.00138 0.24953 C 0.00295 0.25092 0.0052 0.25046 0.00711 0.25138 C 0.01145 0.25324 0.01579 0.25624 0.01996 0.25902 C 0.03038 0.27245 0.04062 0.27754 0.05434 0.28194 C 0.06753 0.29513 0.05225 0.28148 0.06718 0.28958 C 0.06979 0.29097 0.0717 0.29374 0.0743 0.29536 C 0.08298 0.30046 0.09722 0.29999 0.10572 0.30092 C 0.12621 0.29976 0.13663 0.29861 0.15434 0.29536 C 0.16493 0.28819 0.17482 0.28009 0.18437 0.2706 C 0.19062 0.26435 0.19878 0.25439 0.20572 0.25138 C 0.21163 0.24398 0.20781 0.24907 0.21718 0.23611 C 0.22187 0.22962 0.22378 0.22129 0.22864 0.21527 C 0.2302 0.20486 0.23368 0.19606 0.23715 0.18657 C 0.23819 0.17916 0.23975 0.17291 0.24149 0.16574 C 0.24062 0.11643 0.2427 0.09606 0.23281 0.05717 C 0.23072 0.04907 0.23038 0.04236 0.22569 0.03611 C 0.22309 0.02222 0.21475 0.01481 0.20868 0.00393 C 0.20555 -0.00163 0.20295 -0.00764 0.2 -0.01343 C 0.19409 -0.02524 0.18593 -0.03079 0.17725 -0.03797 C 0.1618 -0.05093 0.14809 -0.06459 0.13003 -0.07038 C 0.1276 -0.07223 0.12569 -0.07593 0.12291 -0.07616 C 0.11059 -0.07732 0.09809 -0.07547 0.08576 -0.07431 C 0.07812 -0.07362 0.07256 -0.06482 0.06718 -0.05903 C 0.05642 -0.04746 0.04496 -0.03496 0.03281 -0.02663 C 0.02343 -0.00926 0.01406 0.00786 0.00434 0.02476 C 0.00191 0.02916 -0.00035 0.03379 -0.00278 0.03819 C -0.00382 0.04004 -0.00573 0.04374 -0.00573 0.04374 C -0.00782 0.05231 -0.00886 0.06111 -0.01285 0.06851 C -0.01407 0.07569 -0.0158 0.08263 -0.01719 0.08958 C -0.01667 0.09907 -0.01667 0.10856 -0.01563 0.11805 C -0.01441 0.12916 -0.00643 0.14421 -0.00278 0.15231 C -0.0007 0.15671 0.00034 0.1618 0.00295 0.16574 C 0.00677 0.17175 0.01197 0.17661 0.01579 0.18286 C 0.02256 0.19374 0.02621 0.20115 0.03576 0.20763 C 0.04079 0.21666 0.04635 0.22314 0.05434 0.22661 C 0.06302 0.23541 0.07239 0.23842 0.08281 0.24189 C 0.1217 0.24004 0.10937 0.24305 0.13003 0.23425 C 0.13819 0.22384 0.12986 0.2324 0.14149 0.22661 C 0.14427 0.22523 0.14739 0.22083 0.15 0.21898 C 0.15138 0.21805 0.15295 0.21782 0.15434 0.21712 C 0.15625 0.21597 0.15816 0.21481 0.16006 0.21342 C 0.16822 0.20717 0.18003 0.18726 0.18576 0.17708 C 0.18871 0.16064 0.19461 0.1456 0.19861 0.12962 C 0.19982 0.10231 0.21006 0.05231 0.19427 0.0324 C 0.19218 0.02361 0.18663 0.01921 0.18003 0.01712 C 0.16371 0.01874 0.16475 0.01689 0.15434 0.02106 C 0.15156 0.02222 0.14861 0.02361 0.14583 0.02476 C 0.14444 0.02546 0.14149 0.02661 0.14149 0.02661 C 0.13767 0.03425 0.13211 0.03911 0.12725 0.04583 C 0.12586 0.04791 0.12552 0.05092 0.1243 0.05324 C 0.12222 0.0574 0.121 0.05694 0.11857 0.06087 C 0.11545 0.0662 0.11493 0.07152 0.11145 0.07615 " pathEditMode="relative" ptsTypes="ffffffffffffffffffffffffffffffffffffffffffffffffffffffffffffffffffffffffffffffffffffffffffffffffA">
                                      <p:cBhvr>
                                        <p:cTn id="6" dur="6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6500"/>
                            </p:stCondLst>
                            <p:childTnLst>
                              <p:par>
                                <p:cTn id="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7.40741E-7 C 0.01962 -0.00926 0.04115 -0.01597 0.06146 -0.0213 C 0.06667 -0.02454 0.0717 -0.02986 0.07708 -0.03264 C 0.09358 -0.03982 0.11146 -0.04445 0.12865 -0.04792 C 0.14028 -0.05324 0.1342 -0.05116 0.14722 -0.05371 C 0.16076 -0.05926 0.17448 -0.06181 0.18854 -0.06505 C 0.20261 -0.06783 0.21597 -0.07361 0.23004 -0.07639 C 0.23767 -0.07986 0.24531 -0.08195 0.25295 -0.08588 C 0.25886 -0.08889 0.26615 -0.09259 0.27153 -0.09722 C 0.27344 -0.09884 0.275 -0.10185 0.27708 -0.10301 C 0.28073 -0.10509 0.28472 -0.10556 0.28854 -0.10672 C 0.30399 -0.11945 0.29688 -0.11204 0.31007 -0.12963 C 0.31389 -0.13472 0.31615 -0.14167 0.31997 -0.14676 C 0.32188 -0.15371 0.32431 -0.16806 0.32431 -0.16806 C 0.32344 -0.19121 0.32778 -0.20417 0.31719 -0.21922 C 0.31493 -0.23426 0.30695 -0.24236 0.29861 -0.25347 C 0.29219 -0.26204 0.29948 -0.25764 0.29149 -0.26111 C 0.28472 -0.26968 0.27326 -0.27523 0.26424 -0.27824 C 0.25313 -0.2882 0.24028 -0.29051 0.22708 -0.29352 C 0.22049 -0.29491 0.20712 -0.29722 0.20712 -0.29722 C 0.16024 -0.31806 0.0934 -0.31574 0.04288 -0.29144 C 0.03403 -0.28033 0.0224 -0.2713 0.01285 -0.26111 C 0.0092 -0.25718 0.00938 -0.25463 0.00573 -0.24954 C 0.00087 -0.24329 -0.00538 -0.23843 -0.01146 -0.23449 C -0.01233 -0.23195 -0.01267 -0.22894 -0.01424 -0.22685 C -0.01528 -0.22547 -0.01736 -0.22593 -0.01858 -0.22477 C -0.02448 -0.21968 -0.02899 -0.21273 -0.03576 -0.20972 C -0.04566 -0.1963 -0.05208 -0.19329 -0.06562 -0.18866 C -0.06979 -0.18935 -0.08333 -0.18889 -0.08993 -0.19259 C -0.10608 -0.20185 -0.08333 -0.19167 -0.09861 -0.19838 C -0.10799 -0.21134 -0.12031 -0.22199 -0.13142 -0.23241 C -0.13489 -0.23565 -0.13785 -0.24074 -0.14149 -0.24398 C -0.15017 -0.25185 -0.14392 -0.24352 -0.15139 -0.25162 C -0.15694 -0.25764 -0.16285 -0.26297 -0.16858 -0.26875 C -0.17864 -0.27917 -0.16996 -0.27454 -0.17847 -0.27824 C -0.18385 -0.28496 -0.18698 -0.28773 -0.19427 -0.28959 C -0.20069 -0.29537 -0.20364 -0.2956 -0.21146 -0.29352 C -0.21597 -0.29051 -0.21927 -0.28866 -0.22292 -0.2838 C -0.22656 -0.27894 -0.22899 -0.27107 -0.23281 -0.26667 C -0.23542 -0.26366 -0.23906 -0.2625 -0.24149 -0.25926 C -0.25104 -0.24584 -0.23594 -0.26644 -0.24861 -0.25162 C -0.25729 -0.24144 -0.26562 -0.22824 -0.27135 -0.21528 C -0.27448 -0.19607 -0.27934 -0.17801 -0.28142 -0.15834 C -0.28055 -0.14144 -0.28142 -0.12477 -0.2743 -0.11065 C -0.27083 -0.0963 -0.27621 -0.11551 -0.26424 -0.09352 C -0.25573 -0.07801 -0.24305 -0.06852 -0.23142 -0.05718 C -0.22153 -0.04769 -0.22812 -0.0507 -0.21858 -0.04792 C -0.21042 -0.03334 -0.19601 -0.02523 -0.18576 -0.01343 C -0.18368 -0.01134 -0.18212 -0.00787 -0.18003 -0.00602 C -0.17726 -0.00324 -0.17135 0.00162 -0.17135 0.00162 C -0.16354 0.01597 -0.16215 0.03588 -0.16007 0.05324 C -0.16163 0.07338 -0.16215 0.09791 -0.16719 0.11805 C -0.17049 0.13078 -0.17691 0.14166 -0.18003 0.15416 C -0.18802 0.18541 -0.20017 0.22361 -0.22708 0.23217 C -0.23559 0.24352 -0.25816 0.25069 -0.26996 0.25301 C -0.28038 0.25995 -0.29184 0.26481 -0.30278 0.27037 C -0.31094 0.2743 -0.31701 0.27963 -0.32569 0.28171 C -0.32708 0.28333 -0.3283 0.28611 -0.33003 0.2875 C -0.33177 0.28889 -0.3342 0.2875 -0.33576 0.28912 C -0.34323 0.29606 -0.34687 0.30833 -0.35573 0.31227 C -0.36024 0.32153 -0.36823 0.33009 -0.37135 0.34074 C -0.37795 0.36227 -0.38472 0.38356 -0.39149 0.40532 C -0.39236 0.4118 -0.3934 0.41805 -0.39427 0.42453 C -0.39479 0.42801 -0.39566 0.43403 -0.39566 0.43403 C -0.39514 0.45879 -0.40191 0.48495 -0.38854 0.50254 C -0.38663 0.5125 -0.38177 0.51759 -0.37708 0.52546 C -0.36962 0.53842 -0.36233 0.55625 -0.35 0.56157 C -0.34496 0.57153 -0.34965 0.56435 -0.34149 0.57106 C -0.33038 0.58055 -0.32118 0.58773 -0.30851 0.59236 C -0.29705 0.59166 -0.28559 0.5919 -0.2743 0.59028 C -0.27135 0.58981 -0.26562 0.58657 -0.26562 0.58657 C -0.25885 0.58055 -0.25174 0.57708 -0.24566 0.56921 C -0.24167 0.55301 -0.24097 0.53032 -0.25278 0.51967 C -0.2559 0.50833 -0.25208 0.51898 -0.25851 0.51041 C -0.25972 0.50856 -0.26024 0.50625 -0.26146 0.5044 C -0.26267 0.50278 -0.26441 0.50208 -0.26562 0.50069 C -0.26667 0.49977 -0.26858 0.49699 -0.26858 0.49699 " pathEditMode="relative" ptsTypes="ffffffffffffffffffffffffffffffffffffffffffffffffffffffffffffffffffffffffffffA">
                                      <p:cBhvr>
                                        <p:cTn id="9" dur="7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8"/>
                                            </p:cond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3750"/>
                            </p:stCondLst>
                            <p:childTnLst>
                              <p:par>
                                <p:cTn id="1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6.66667E-6 C 0.00139 0.02175 0.00226 0.05138 0.01146 0.0706 C 0.01545 0.09212 0.00972 0.06504 0.0158 0.08379 C 0.0184 0.09166 0.01927 0.0993 0.02292 0.10671 C 0.02413 0.11458 0.02569 0.12199 0.02726 0.12962 C 0.02674 0.13726 0.02691 0.1449 0.02569 0.15231 C 0.02483 0.15833 0.0151 0.16874 0.01285 0.17152 C 0.0092 0.17615 0.00642 0.18194 0.00295 0.18657 C 0.00156 0.18842 -0.00139 0.19236 -0.00139 0.19236 C -0.00434 0.20462 -0.00052 0.19166 -0.00712 0.20393 C -0.01146 0.21203 -0.01441 0.21944 -0.01997 0.22661 C -0.02622 0.24305 -0.02847 0.25833 -0.03142 0.27615 C -0.03194 0.29143 -0.03108 0.30694 -0.03281 0.32199 C -0.03316 0.3243 -0.03576 0.3243 -0.03715 0.32569 C -0.04497 0.33402 -0.05278 0.33911 -0.06285 0.33911 " pathEditMode="relative" ptsTypes="ffffffffffffffA">
                                      <p:cBhvr>
                                        <p:cTn id="12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1"/>
                                            </p:cond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8750"/>
                            </p:stCondLst>
                            <p:childTnLst>
                              <p:par>
                                <p:cTn id="14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5.55556E-6 C -0.00434 0.01667 -0.0026 0.00741 -0.00434 0.02848 C -0.00399 0.05093 -0.0118 0.10001 0.00139 0.12755 C 0.00347 0.1389 0.00799 0.14677 0.01285 0.15626 C 0.0158 0.16829 0.01632 0.1713 0.02431 0.17894 C 0.02639 0.18751 0.03073 0.19283 0.0342 0.20001 C 0.03924 0.20996 0.04097 0.22084 0.05 0.22477 C 0.05695 0.23403 0.06528 0.23126 0.07431 0.23427 C 0.08924 0.23288 0.10382 0.23126 0.11858 0.22848 C 0.12379 0.22385 0.12379 0.22084 0.1257 0.2132 C 0.12813 0.18658 0.13212 0.15394 0.12274 0.1294 C 0.11945 0.12107 0.11632 0.11251 0.11285 0.10464 C 0.11077 0.09977 0.10712 0.08959 0.10712 0.08959 C 0.10087 0.0551 0.10226 0.01922 0.10851 -0.01527 C 0.11233 -0.06759 0.10695 0.01112 0.11146 -0.10092 C 0.11181 -0.11087 0.11597 -0.12152 0.11719 -0.13148 C 0.11875 -0.1449 0.11875 -0.16273 0.12274 -0.17523 C 0.12483 -0.18171 0.13004 -0.19444 0.13004 -0.19444 C 0.13438 -0.22453 0.14792 -0.25925 0.16285 -0.28194 C 0.16892 -0.2912 0.17656 -0.30277 0.18559 -0.30671 C 0.19722 -0.32129 0.21892 -0.32661 0.2342 -0.33148 C 0.24167 -0.34097 0.25243 -0.33541 0.26146 -0.33148 C 0.26389 -0.32152 0.27066 -0.3162 0.27431 -0.30671 C 0.27604 -0.29698 0.28021 -0.2787 0.2842 -0.2706 C 0.28542 -0.26411 0.28698 -0.25786 0.28854 -0.25138 C 0.28906 -0.14282 0.28854 -0.03425 0.28993 0.07431 C 0.29011 0.0838 0.29618 0.09931 0.3 0.10672 C 0.30417 0.12385 0.30938 0.13102 0.32274 0.13704 C 0.32986 0.13635 0.33733 0.13727 0.34427 0.13519 C 0.34827 0.13403 0.35573 0.12755 0.35573 0.12755 C 0.35955 0.12223 0.36511 0.11829 0.3684 0.11227 C 0.37743 0.09561 0.36788 0.10903 0.37708 0.097 C 0.38125 0.08357 0.38524 0.07015 0.38993 0.05718 C 0.39219 0.03565 0.3934 0.02246 0.39427 -0.00185 C 0.39479 -0.09722 0.39479 -0.19235 0.39549 -0.28773 C 0.39583 -0.29791 0.39861 -0.30786 0.39983 -0.31805 C 0.40417 -0.34814 0.40747 -0.37847 0.41406 -0.40763 C 0.41771 -0.4236 0.41945 -0.44097 0.42847 -0.45347 C 0.43125 -0.4699 0.43941 -0.48379 0.44983 -0.49328 C 0.45677 -0.49953 0.46667 -0.50023 0.47413 -0.503 C 0.48281 -0.50231 0.49149 -0.50254 0.49983 -0.50092 C 0.50399 -0.49999 0.50729 -0.49513 0.51129 -0.49328 C 0.51979 -0.48958 0.52639 -0.48518 0.53403 -0.48009 C 0.54045 -0.47175 0.55243 -0.45833 0.5599 -0.45347 C 0.56979 -0.44027 0.56632 -0.44652 0.57136 -0.43634 C 0.57552 -0.41921 0.56892 -0.44722 0.57431 -0.41898 C 0.575 -0.41504 0.57622 -0.41134 0.57708 -0.40763 C 0.57761 -0.40578 0.57847 -0.40185 0.57847 -0.40185 C 0.57795 -0.38356 0.57795 -0.36504 0.57708 -0.34675 C 0.57674 -0.33726 0.57309 -0.32731 0.57136 -0.31805 C 0.56788 -0.29884 0.56597 -0.27777 0.56129 -0.25902 C 0.55938 -0.24351 0.55833 -0.22823 0.55399 -0.21342 C 0.55243 -0.19976 0.55017 -0.18634 0.54688 -0.17337 C 0.54497 -0.14212 0.53785 -0.11273 0.53403 -0.08194 C 0.53247 0.0051 0.51858 0.09977 0.53837 0.18288 C 0.54011 0.19954 0.54202 0.24491 0.55556 0.25718 C 0.55781 0.27084 0.56094 0.28357 0.56719 0.29515 C 0.5691 0.29885 0.57431 0.30464 0.57431 0.30464 C 0.57674 0.31505 0.58247 0.31552 0.58854 0.32177 C 0.60226 0.33589 0.60747 0.35348 0.6257 0.35811 C 0.62049 0.35116 0.625 0.35163 0.62708 0.34283 C 0.61945 0.33959 0.62292 0.34306 0.62847 0.33334 C 0.62969 0.33102 0.63038 0.32825 0.63142 0.3257 C 0.63316 0.31598 0.63594 0.30533 0.63993 0.297 C 0.64132 0.27709 0.64705 0.24561 0.63559 0.23033 C 0.63438 0.222 0.6316 0.20973 0.62708 0.20371 C 0.62639 0.20116 0.6257 0.19515 0.62274 0.19422 C 0.62136 0.19376 0.61858 0.19607 0.61858 0.19607 " pathEditMode="relative" ptsTypes="fffffffffffffffffffffffffffffffffffffffffffffffffffffffffffffffffffA">
                                      <p:cBhvr>
                                        <p:cTn id="15" dur="6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4"/>
                                            </p:cond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250"/>
                            </p:stCondLst>
                            <p:childTnLst>
                              <p:par>
                                <p:cTn id="17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778E-17 0.00023 C 0.00903 0.00416 0.01753 0.01389 0.02413 0.02338 C 0.02361 0.02708 0.02465 0.03171 0.02274 0.03472 C 0.02066 0.03773 0.01701 0.03703 0.01423 0.03865 C 0.00608 0.04236 -0.00295 0.04097 -0.01146 0.04236 C -0.02188 0.04583 -0.03316 0.05972 -0.04149 0.06713 C -0.05191 0.07662 -0.0625 0.08449 -0.07292 0.09375 C -0.07813 0.09838 -0.08438 0.10115 -0.08872 0.10717 C -0.09601 0.11736 -0.10504 0.12338 -0.11302 0.13194 C -0.11615 0.13541 -0.12153 0.14328 -0.12153 0.14328 C -0.12413 0.15393 -0.12708 0.16412 -0.13299 0.17199 C -0.13351 0.17453 -0.13386 0.17708 -0.13438 0.17963 C -0.13524 0.18333 -0.13715 0.19097 -0.13715 0.19097 C -0.13333 0.2118 -0.11337 0.21759 -0.1 0.22338 C -0.08247 0.22153 -0.06597 0.21574 -0.04861 0.21203 C -0.03316 0.2044 -0.01389 0.20903 0.00139 0.20995 C 0.01302 0.2206 -0.00504 0.20486 0.01423 0.21759 C 0.02118 0.22222 0.02812 0.22754 0.03559 0.23102 C 0.04149 0.23889 0.04965 0.24282 0.05712 0.24791 C 0.06892 0.26365 0.08264 0.27453 0.09566 0.28819 C 0.10243 0.29537 0.10885 0.30532 0.11701 0.30879 C 0.12292 0.31666 0.12691 0.32639 0.13281 0.33379 C 0.13368 0.33611 0.13437 0.33889 0.13559 0.34143 C 0.13628 0.34305 0.13785 0.34352 0.13854 0.34514 C 0.14132 0.35115 0.14167 0.36111 0.14271 0.36782 C 0.14236 0.38379 0.14618 0.42916 0.13559 0.44977 C 0.13281 0.46111 0.12309 0.47384 0.11562 0.48055 C 0.11389 0.4875 0.1118 0.48958 0.10712 0.49352 C 0.10434 0.49884 0.10069 0.50648 0.09705 0.51088 C 0.0908 0.51805 0.08281 0.52176 0.07708 0.53009 C 0.05712 0.5294 0.03698 0.5294 0.01701 0.52824 C 0.01094 0.52778 0.00712 0.52407 0.00139 0.52245 C -0.02014 0.51666 -0.04132 0.50903 -0.06302 0.50509 C -0.0724 0.50092 -0.08021 0.49884 -0.09011 0.49768 C -0.1092 0.48958 -0.13021 0.48403 -0.15 0.48055 C -0.16007 0.47592 -0.17188 0.47569 -0.1816 0.47083 C -0.19202 0.46574 -0.20347 0.4625 -0.21441 0.45949 C -0.22205 0.45347 -0.23038 0.44791 -0.23872 0.44421 C -0.24948 0.43356 -0.25955 0.42245 -0.27014 0.4118 C -0.27361 0.40347 -0.27604 0.3949 -0.28004 0.38727 C -0.2842 0.35625 -0.28542 0.31898 -0.27431 0.29004 C -0.27153 0.275 -0.26719 0.25648 -0.26007 0.24421 C -0.25712 0.22893 -0.25052 0.21643 -0.24583 0.20231 C -0.24271 0.19305 -0.24149 0.18403 -0.23715 0.17569 C -0.23542 0.16898 -0.23386 0.16365 -0.23004 0.15856 C -0.2224 0.1375 -0.23247 0.16319 -0.22292 0.14537 C -0.21736 0.13495 -0.21267 0.12407 -0.20573 0.11481 C -0.20104 0.09861 -0.20469 0.10764 -0.19149 0.09004 L -0.19149 0.09004 C -0.17761 0.05926 -0.16181 0.02893 -0.14583 0.00023 C -0.14097 -0.00857 -0.13681 -0.01922 -0.1316 -0.02801 C -0.10712 -0.07037 -0.08212 -0.11204 -0.05868 -0.15579 C -0.04757 -0.17639 -0.03004 -0.21135 -0.01302 -0.22246 C 0.00087 -0.23148 0.01371 -0.24236 0.02847 -0.24908 C 0.03802 -0.25347 0.04861 -0.25324 0.05851 -0.25672 C 0.07257 -0.25324 0.08073 -0.23959 0.09271 -0.22986 C 0.10347 -0.21158 0.08976 -0.23264 0.10417 -0.21852 C 0.10937 -0.21343 0.11371 -0.20718 0.1184 -0.20139 C 0.12552 -0.19283 0.13524 -0.18287 0.14132 -0.17292 C 0.14271 -0.1706 0.14288 -0.16736 0.14427 -0.16528 C 0.15 -0.15648 0.15729 -0.14977 0.16285 -0.14051 C 0.16753 -0.13287 0.17101 -0.12338 0.17569 -0.11574 C 0.1783 -0.11158 0.18229 -0.10903 0.1842 -0.10417 C 0.18941 -0.09051 0.19375 -0.07616 0.19844 -0.06227 C 0.20226 -0.05093 0.2033 -0.0382 0.20851 -0.02801 C 0.21007 -0.01806 0.21267 -0.00648 0.21701 0.00231 C 0.21996 0.01412 0.21996 0.02685 0.22274 0.03865 C 0.22726 0.1243 0.22934 0.20995 0.21701 0.29352 C 0.21649 0.30046 0.21667 0.30764 0.21562 0.31458 C 0.21476 0.32106 0.21128 0.33379 0.21128 0.33379 C 0.21024 0.34421 0.20851 0.35208 0.20712 0.3625 C 0.20434 0.3831 0.20278 0.41736 0.18854 0.43102 C 0.1776 0.43032 0.16649 0.43032 0.15555 0.42916 C 0.14965 0.42824 0.14514 0.42245 0.13993 0.41921 C 0.12951 0.41319 0.11667 0.41134 0.10555 0.4081 C 0.09184 0.40879 0.07795 0.40879 0.06423 0.40972 C 0.06042 0.40995 0.05278 0.41782 0.05139 0.41921 C 0.05 0.4206 0.04705 0.42338 0.04705 0.42338 C 0.03559 0.42268 0.0243 0.42153 0.01267 0.42153 " pathEditMode="relative" ptsTypes="fffffffffffffffffffffffffffffffffffffffffffffffFffffffffffffffffffffffffffffffA">
                                      <p:cBhvr>
                                        <p:cTn id="18" dur="6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7"/>
                                            </p:cond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1250"/>
                            </p:stCondLst>
                            <p:childTnLst>
                              <p:par>
                                <p:cTn id="20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1.85185E-6 C -0.0165 -0.00347 -0.0323 -0.00995 -0.04844 -0.01551 C -0.05868 -0.02222 -0.07066 -0.02685 -0.08143 -0.03241 C -0.09046 -0.0368 -0.09775 -0.04352 -0.10712 -0.04606 C -0.11493 -0.05023 -0.12032 -0.05509 -0.12848 -0.05717 C -0.13837 -0.0662 -0.14914 -0.07222 -0.1599 -0.07847 C -0.16476 -0.08125 -0.1698 -0.08379 -0.17431 -0.08773 C -0.1757 -0.08889 -0.17691 -0.09074 -0.17848 -0.09166 C -0.18351 -0.09467 -0.18907 -0.09629 -0.19427 -0.09907 C -0.20712 -0.1125 -0.22049 -0.12523 -0.23282 -0.13912 C -0.23837 -0.1456 -0.24809 -0.15324 -0.25278 -0.16227 C -0.25747 -0.17083 -0.26302 -0.1794 -0.26702 -0.18889 C -0.27153 -0.1993 -0.27483 -0.21088 -0.28004 -0.22106 C -0.28056 -0.2243 -0.28056 -0.22778 -0.28143 -0.23079 C -0.28195 -0.23264 -0.28368 -0.23426 -0.28421 -0.23634 C -0.28664 -0.24514 -0.28716 -0.25602 -0.28855 -0.26481 C -0.28785 -0.29329 -0.28907 -0.35555 -0.28004 -0.3868 C -0.27691 -0.39768 -0.27205 -0.40694 -0.26858 -0.41713 C -0.26407 -0.43102 -0.26094 -0.44444 -0.25278 -0.45532 C -0.24931 -0.47014 -0.25452 -0.45278 -0.24705 -0.46481 C -0.24618 -0.46666 -0.24653 -0.46898 -0.24566 -0.47083 C -0.24462 -0.47268 -0.24271 -0.47315 -0.24132 -0.47454 C -0.23438 -0.48171 -0.22865 -0.4912 -0.21997 -0.4956 C -0.21806 -0.49791 -0.21667 -0.50185 -0.21424 -0.50301 C -0.21059 -0.50486 -0.20278 -0.50694 -0.20278 -0.50694 C -0.18959 -0.51574 -0.17448 -0.51759 -0.1599 -0.52014 C -0.14445 -0.52708 -0.12917 -0.51921 -0.11424 -0.51435 C -0.11025 -0.51319 -0.10677 -0.50879 -0.10278 -0.50694 C -0.1 -0.50555 -0.09427 -0.50301 -0.09427 -0.50301 C -0.09046 -0.49768 -0.08611 -0.49583 -0.08143 -0.49166 C -0.07414 -0.48472 -0.06789 -0.47592 -0.06007 -0.47083 C -0.05608 -0.46528 -0.05174 -0.45949 -0.04844 -0.45347 C -0.04636 -0.45 -0.04532 -0.44514 -0.04289 -0.44213 C -0.04046 -0.43889 -0.03559 -0.43264 -0.03559 -0.43264 C -0.0323 -0.41898 -0.025 -0.41065 -0.01858 -0.40023 C -0.01111 -0.38773 -0.00452 -0.3743 0.00295 -0.36204 C 0.00625 -0.35694 0.00625 -0.35185 0.01007 -0.34676 C 0.01545 -0.32454 0.01527 -0.30069 0.02152 -0.27824 C 0.02066 -0.21875 0.0217 -0.15879 0.01857 -0.09907 C 0.01788 -0.08611 0.01371 -0.0743 0.01284 -0.06111 C 0.01111 -0.03565 0.00798 -0.01389 0.00573 0.01111 C 0.00434 0.1375 0.00954 0.09884 0.00156 0.15394 C 0.00034 0.1794 -0.00174 0.19236 -0.00573 0.21528 C -0.00799 0.22824 -0.00851 0.24352 -0.01424 0.25486 C -0.01667 0.26482 -0.01858 0.275 -0.02275 0.28357 C -0.02327 0.28611 -0.02344 0.28889 -0.02431 0.29121 C -0.02587 0.2956 -0.03004 0.30278 -0.03004 0.30278 C -0.0316 0.31296 -0.03403 0.32454 -0.03855 0.33334 C -0.04098 0.34306 -0.0382 0.33496 -0.04289 0.34259 C -0.04393 0.34445 -0.04566 0.34838 -0.04566 0.34838 " pathEditMode="relative" ptsTypes="fffffffffffffffffffffffffffffffffffffffffffffffffA">
                                      <p:cBhvr>
                                        <p:cTn id="21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6250"/>
                            </p:stCondLst>
                            <p:childTnLst>
                              <p:par>
                                <p:cTn id="23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5.55556E-6 C 0.0389 0.00116 0.07344 -0.00485 0.10574 0.02269 C 0.10938 0.0301 0.11251 0.03751 0.11719 0.04376 C 0.11893 0.05348 0.11841 0.05163 0.12136 0.06274 C 0.1224 0.06644 0.12431 0.07408 0.12431 0.07408 C 0.12275 0.12408 0.12883 0.11204 0.11285 0.13334 C 0.1106 0.1426 0.10556 0.15001 0.1014 0.15811 C 0.09306 0.19144 0.10244 0.23126 0.12865 0.23982 C 0.14237 0.25278 0.16511 0.24445 0.17865 0.24376 C 0.1849 0.24098 0.19063 0.23936 0.19723 0.23797 C 0.20886 0.23288 0.2191 0.22917 0.23143 0.22663 C 0.2382 0.22524 0.2514 0.22084 0.2514 0.22084 C 0.26529 0.22153 0.27917 0.22084 0.29289 0.22269 C 0.31129 0.22524 0.32258 0.24329 0.33438 0.25903 C 0.34202 0.28959 0.32015 0.31297 0.30851 0.33519 C 0.30383 0.34422 0.30018 0.3544 0.29428 0.36181 C 0.29115 0.37501 0.29358 0.37038 0.28855 0.37709 C 0.28647 0.38565 0.28612 0.3919 0.28143 0.39792 C 0.27848 0.41852 0.27692 0.44515 0.28438 0.46459 C 0.29011 0.47964 0.31997 0.5044 0.33282 0.51042 C 0.354 0.52015 0.37761 0.51158 0.40001 0.51227 C 0.40591 0.51598 0.41042 0.51852 0.41581 0.52362 C 0.41841 0.52917 0.42154 0.53357 0.42431 0.5389 C 0.43108 0.56714 0.41008 0.61806 0.43438 0.62848 C 0.43699 0.63218 0.44723 0.64167 0.45001 0.64376 C 0.45261 0.64561 0.45851 0.64746 0.45851 0.64746 C 0.47327 0.64677 0.4882 0.64653 0.50296 0.64561 C 0.51615 0.64468 0.52952 0.63936 0.54289 0.63797 C 0.55626 0.63357 0.55574 0.6345 0.57431 0.63612 C 0.57987 0.63751 0.58473 0.63936 0.58994 0.6419 C 0.59358 0.64653 0.59167 0.64491 0.59567 0.64746 " pathEditMode="relative" ptsTypes="ffffffffffffffffffffffffffffffA">
                                      <p:cBhvr>
                                        <p:cTn id="24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3"/>
                                            </p:cond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1250"/>
                            </p:stCondLst>
                            <p:childTnLst>
                              <p:par>
                                <p:cTn id="26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3.7037E-7 C 0.01371 0.00347 0.01285 0.00486 0.0243 0.01528 C 0.02604 0.0169 0.02743 0.01898 0.02864 0.02107 C 0.03073 0.02454 0.03437 0.03241 0.03437 0.03241 C 0.03698 0.04306 0.03958 0.05394 0.04149 0.06482 C 0.04045 0.07894 0.0434 0.08125 0.03715 0.08773 C 0.03351 0.09167 0.0243 0.09514 0.0243 0.09514 C 0.01979 0.10463 0.01875 0.10486 0.01007 0.10857 C 0.00868 0.10926 0.00573 0.11042 0.00573 0.11042 C 0.00173 0.10996 -0.01684 0.10926 -0.02431 0.10671 C -0.03906 0.10139 -0.05399 0.09398 -0.06858 0.08773 C -0.07413 0.08264 -0.08073 0.07894 -0.08715 0.07616 C -0.09445 0.06968 -0.10191 0.06829 -0.1099 0.06482 C -0.11788 0.05741 -0.1125 0.06158 -0.12709 0.05533 C -0.13646 0.05116 -0.14045 0.04468 -0.15139 0.0419 C -0.1625 0.03287 -0.17483 0.02639 -0.18715 0.02107 C -0.19358 0.01204 -0.20313 0.01551 -0.21146 0.01713 C -0.21302 0.01945 -0.21632 0.02384 -0.21719 0.02662 C -0.22274 0.04699 -0.21632 0.03704 -0.22292 0.04583 C -0.22344 0.04908 -0.22396 0.05208 -0.22431 0.05533 C -0.22535 0.06296 -0.22709 0.07801 -0.22709 0.07801 C -0.22778 0.11667 -0.2184 0.19398 -0.25434 0.21713 C -0.26268 0.21574 -0.2691 0.21366 -0.27709 0.21134 C -0.28299 0.20741 -0.29271 0.20301 -0.29861 0.19815 C -0.30608 0.19213 -0.31215 0.18426 -0.31997 0.17917 C -0.32969 0.16621 -0.32344 0.17338 -0.33993 0.15996 C -0.34427 0.15648 -0.34722 0.15046 -0.35139 0.14676 C -0.36354 0.13542 -0.37396 0.13009 -0.38715 0.12199 C -0.39913 0.11458 -0.40521 0.10949 -0.41858 0.10671 C -0.4375 0.10949 -0.42726 0.10556 -0.43715 0.11806 C -0.43802 0.1213 -0.43872 0.12454 -0.43993 0.12755 C -0.44115 0.13079 -0.44323 0.13357 -0.44427 0.13704 C -0.4467 0.14537 -0.44688 0.15185 -0.45 0.15996 C -0.45139 0.16898 -0.45191 0.17801 -0.45434 0.18658 C -0.4559 0.19954 -0.45834 0.21204 -0.4599 0.22477 C -0.45903 0.26412 -0.46181 0.28056 -0.45434 0.31042 C -0.45087 0.34097 -0.45486 0.30371 -0.45139 0.34468 C -0.45104 0.34861 -0.4507 0.35255 -0.45 0.35625 C -0.44931 0.36019 -0.44705 0.36759 -0.44705 0.36759 C -0.44358 0.4007 -0.44566 0.38542 -0.44132 0.41343 C -0.43924 0.42732 -0.43264 0.44236 -0.42847 0.45533 C -0.42222 0.47477 -0.41771 0.49491 -0.41146 0.51435 C -0.40747 0.52662 -0.40382 0.54074 -0.39861 0.55232 C -0.39601 0.55833 -0.39011 0.56713 -0.38993 0.57523 C -0.38959 0.59421 -0.38993 0.61343 -0.38993 0.63241 " pathEditMode="relative" ptsTypes="ffffffffffffffffffffffffffffffffffffffffffffA">
                                      <p:cBhvr>
                                        <p:cTn id="27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6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6250"/>
                            </p:stCondLst>
                            <p:childTnLst>
                              <p:par>
                                <p:cTn id="29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7.40741E-7 C -0.01059 0.00903 -0.02188 0.01505 -0.0342 0.01898 C -0.04375 0.02778 -0.03507 0.0213 -0.05573 0.02477 C -0.06146 0.02569 -0.06719 0.03056 -0.07292 0.03241 C -0.0974 0.05232 -0.12865 0.04583 -0.15573 0.05324 C -0.17847 0.05949 -0.20174 0.07083 -0.22292 0.0838 C -0.23386 0.09051 -0.24097 0.09491 -0.25278 0.09907 C -0.26875 0.11227 -0.28594 0.12037 -0.30278 0.13148 C -0.3125 0.13796 -0.31198 0.13982 -0.32136 0.15232 C -0.32274 0.15417 -0.3257 0.1581 -0.3257 0.1581 C -0.32622 0.15995 -0.32622 0.16227 -0.32709 0.16389 C -0.32813 0.16574 -0.33056 0.16551 -0.33143 0.16759 C -0.33264 0.17037 -0.33195 0.17407 -0.33281 0.17708 C -0.33386 0.18056 -0.33577 0.18333 -0.33715 0.18657 C -0.33854 0.20509 -0.33976 0.2125 -0.33715 0.23241 C -0.33681 0.23472 -0.3349 0.23611 -0.3342 0.23819 C -0.3316 0.2456 -0.32934 0.25324 -0.32709 0.26088 C -0.32084 0.28125 -0.31111 0.2963 -0.3 0.31227 C -0.29184 0.32407 -0.2875 0.33958 -0.27847 0.35046 C -0.26441 0.36736 -0.24931 0.37685 -0.23143 0.38472 C -0.21823 0.39653 -0.1934 0.38935 -0.18143 0.38866 C -0.14844 0.38264 -0.11719 0.36875 -0.0842 0.36181 C -0.07361 0.35949 -0.0632 0.35648 -0.05278 0.35417 C -0.04531 0.35255 -0.03004 0.35046 -0.03004 0.35046 C -0.01511 0.34491 0.00052 0.34097 0.0158 0.33704 C 0.02448 0.33472 0.03437 0.33565 0.04288 0.33148 C 0.0559 0.325 0.06892 0.31667 0.08142 0.30857 C 0.09305 0.30093 0.10156 0.28449 0.10868 0.27037 C 0.11059 0.2662 0.11354 0.26296 0.11562 0.25903 C 0.11771 0.25532 0.12135 0.24769 0.12135 0.24769 C 0.12413 0.23611 0.12882 0.22778 0.13264 0.21713 C 0.13559 0.20949 0.13628 0.20139 0.13993 0.19421 C 0.14253 0.1794 0.14653 0.16574 0.14861 0.15046 C 0.15069 0.13333 0.15104 0.11759 0.15851 0.10278 C 0.16007 0.09444 0.16458 0.07477 0.16719 0.06852 C 0.1684 0.06528 0.17101 0.06366 0.17274 0.06088 C 0.18333 0.04444 0.19062 0.03495 0.20694 0.03056 C 0.21458 0.03125 0.22239 0.03056 0.22986 0.03241 C 0.23351 0.03333 0.2368 0.03611 0.23993 0.03819 C 0.26423 0.05324 0.2809 0.08171 0.30434 0.09722 C 0.30625 0.10463 0.30885 0.1088 0.31285 0.11435 C 0.31944 0.15023 0.31649 0.18773 0.30868 0.22292 C 0.3059 0.23519 0.30521 0.24907 0.30139 0.26088 C 0.29965 0.2662 0.29566 0.27616 0.29566 0.27616 C 0.29357 0.2875 0.29219 0.29907 0.2901 0.31042 C 0.2908 0.33495 0.2868 0.36389 0.29861 0.38472 C 0.30139 0.3963 0.30451 0.40625 0.30868 0.41713 C 0.31041 0.42894 0.31493 0.43542 0.32153 0.44375 C 0.32778 0.46111 0.33628 0.47176 0.34427 0.4875 C 0.35069 0.50023 0.35764 0.51296 0.3658 0.52384 C 0.36753 0.53727 0.37031 0.54537 0.36719 0.55995 C 0.36545 0.56782 0.35399 0.57755 0.35 0.58287 C 0.34514 0.58935 0.34062 0.59722 0.33576 0.6037 C 0.33541 0.60417 0.33576 0.60255 0.33576 0.60185 " pathEditMode="relative" ptsTypes="fffffffffffffffffffffffffffffffffffffffffffffffffffffA">
                                      <p:cBhvr>
                                        <p:cTn id="30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9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1250"/>
                            </p:stCondLst>
                            <p:childTnLst>
                              <p:par>
                                <p:cTn id="32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5.78035E-8 C 0.01719 0.00185 0.0257 0.00231 0.03941 0.01318 C 0.04462 0.02265 0.04792 0.02543 0.05573 0.03052 C 0.06164 0.04231 0.05764 0.03537 0.06893 0.05017 C 0.07379 0.05641 0.07657 0.06474 0.08039 0.07213 C 0.08334 0.07791 0.08403 0.07953 0.08698 0.08531 C 0.08803 0.08739 0.09028 0.09179 0.09028 0.09179 C 0.09428 0.11398 0.1007 0.13502 0.10504 0.15722 C 0.10452 0.17179 0.10417 0.18635 0.1033 0.20092 C 0.10261 0.21364 0.09966 0.22381 0.09671 0.23583 C 0.09219 0.25433 0.08959 0.27953 0.07379 0.28601 C 0.0665 0.29595 0.06823 0.29872 0.06563 0.31237 C 0.06476 0.31676 0.06233 0.32531 0.06233 0.32531 C 0.06303 0.35144 0.06146 0.37826 0.06563 0.40393 C 0.06806 0.41896 0.07257 0.43468 0.07553 0.44971 C 0.07691 0.46635 0.07952 0.48208 0.08368 0.4978 C 0.08681 0.52416 0.08473 0.57202 0.06893 0.59398 C 0.05521 0.63722 0.04966 0.68531 0.02952 0.72485 C 0.02674 0.73988 0.02153 0.75052 0.01476 0.76208 C 0.01233 0.76624 0.01216 0.77479 0.00834 0.77502 C -0.03229 0.7778 -0.01475 0.77595 -0.04427 0.77942 C -0.07482 0.77872 -0.10538 0.77872 -0.13593 0.77734 C -0.14479 0.77687 -0.1552 0.77156 -0.16388 0.76855 C -0.18281 0.76208 -0.20156 0.75607 -0.22118 0.75329 C -0.24531 0.74335 -0.22048 0.75283 -0.28524 0.7489 C -0.30989 0.74728 -0.33437 0.74427 -0.35902 0.74242 C -0.36857 0.73595 -0.37586 0.73919 -0.38524 0.7445 C -0.3875 0.74566 -0.38941 0.74774 -0.39166 0.7489 C -0.39496 0.75075 -0.40156 0.75329 -0.40156 0.75329 C -0.40312 0.75537 -0.40468 0.75791 -0.40642 0.75976 C -0.40954 0.763 -0.41632 0.76855 -0.41632 0.76855 C -0.42517 0.75121 -0.47309 0.74265 -0.48854 0.74242 C -0.54861 0.74104 -0.60868 0.74081 -0.66875 0.74011 C -0.70746 0.73896 -0.72882 0.73757 -0.76215 0.73156 C -0.78628 0.71884 -0.75191 0.73595 -0.78194 0.72485 C -0.78593 0.72346 -0.78941 0.72 -0.7934 0.71838 C -0.80329 0.70867 -0.79826 0.71514 -0.80642 0.69872 C -0.80746 0.69664 -0.80972 0.69225 -0.80972 0.69225 C -0.81302 0.67699 -0.81597 0.66381 -0.81805 0.64855 C -0.81666 0.59468 -0.81788 0.59306 -0.81145 0.55676 C -0.80989 0.53133 -0.80746 0.51699 -0.80156 0.49341 C -0.79618 0.4719 -0.78402 0.45526 -0.77048 0.44323 C -0.75468 0.42913 -0.73923 0.41479 -0.72118 0.40624 C -0.71197 0.40185 -0.70243 0.39953 -0.6934 0.39514 C -0.68194 0.39607 -0.66927 0.39283 -0.65902 0.39953 C -0.64375 0.40948 -0.64982 0.40763 -0.63923 0.41711 C -0.63663 0.41942 -0.6335 0.42081 -0.63107 0.42358 C -0.62743 0.42751 -0.625 0.43329 -0.62118 0.43676 C -0.61788 0.43976 -0.61145 0.44555 -0.61145 0.44555 C -0.60625 0.45572 -0.59652 0.46867 -0.5934 0.48046 C -0.58836 0.49942 -0.58715 0.51953 -0.58524 0.53942 C -0.58333 0.55838 -0.5835 0.54011 -0.5835 0.54797 " pathEditMode="relative" ptsTypes="fffffffffffffffffffffffffffffffffffffffffffffffffffA">
                                      <p:cBhvr>
                                        <p:cTn id="33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2"/>
                                            </p:cond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9504" y="1772816"/>
            <a:ext cx="4464496" cy="4900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 descr="C:\Documents and Settings\Jana\Local Settings\Temporary Internet Files\Content.IE5\DOCEXLXU\MC90043639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98670"/>
            <a:ext cx="5472609" cy="3724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47664" y="916103"/>
            <a:ext cx="1080120" cy="5232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_sta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059832" y="952640"/>
            <a:ext cx="1080120" cy="5232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800"/>
            </a:lvl1pPr>
          </a:lstStyle>
          <a:p>
            <a:r>
              <a:rPr lang="cs-CZ" dirty="0" err="1"/>
              <a:t>s_l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014825" y="1537658"/>
            <a:ext cx="1080120" cy="5232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800"/>
            </a:lvl1pPr>
          </a:lstStyle>
          <a:p>
            <a:r>
              <a:rPr lang="cs-CZ" dirty="0" err="1"/>
              <a:t>k_zle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240124" y="1537658"/>
            <a:ext cx="1251756" cy="5232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800"/>
            </a:lvl1pPr>
          </a:lstStyle>
          <a:p>
            <a:r>
              <a:rPr lang="cs-CZ" dirty="0"/>
              <a:t>_sečka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3599892" y="1561132"/>
            <a:ext cx="1080120" cy="5232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800"/>
            </a:lvl1pPr>
          </a:lstStyle>
          <a:p>
            <a:r>
              <a:rPr lang="cs-CZ" dirty="0" err="1"/>
              <a:t>t_ň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554885" y="2178738"/>
            <a:ext cx="1080120" cy="5232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800"/>
            </a:lvl1pPr>
          </a:lstStyle>
          <a:p>
            <a:r>
              <a:rPr lang="cs-CZ" dirty="0" err="1"/>
              <a:t>v_ně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851874" y="2191801"/>
            <a:ext cx="1080120" cy="5232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800"/>
            </a:lvl1pPr>
          </a:lstStyle>
          <a:p>
            <a:r>
              <a:rPr lang="cs-CZ" dirty="0"/>
              <a:t>_klid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2240124" y="2788095"/>
            <a:ext cx="1080120" cy="5232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800"/>
            </a:lvl1pPr>
          </a:lstStyle>
          <a:p>
            <a:r>
              <a:rPr lang="cs-CZ" dirty="0"/>
              <a:t>_stup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5436096" y="3436404"/>
            <a:ext cx="1080120" cy="5232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800"/>
            </a:lvl1pPr>
          </a:lstStyle>
          <a:p>
            <a:r>
              <a:rPr lang="cs-CZ" dirty="0" err="1" smtClean="0"/>
              <a:t>d_m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692592" y="3436404"/>
            <a:ext cx="1080120" cy="5232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800"/>
            </a:lvl1pPr>
          </a:lstStyle>
          <a:p>
            <a:r>
              <a:rPr lang="cs-CZ" dirty="0"/>
              <a:t>_pal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5107118" y="4223166"/>
            <a:ext cx="1080120" cy="5232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800"/>
            </a:lvl1pPr>
          </a:lstStyle>
          <a:p>
            <a:r>
              <a:rPr lang="cs-CZ" dirty="0" err="1" smtClean="0"/>
              <a:t>sl_ně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254628" y="4206621"/>
            <a:ext cx="1080120" cy="5232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800"/>
            </a:lvl1pPr>
          </a:lstStyle>
          <a:p>
            <a:r>
              <a:rPr lang="cs-CZ" dirty="0"/>
              <a:t>_</a:t>
            </a:r>
            <a:r>
              <a:rPr lang="cs-CZ" dirty="0" err="1" smtClean="0"/>
              <a:t>prk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452320" y="4223166"/>
            <a:ext cx="1080120" cy="5232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800"/>
            </a:lvl1pPr>
          </a:lstStyle>
          <a:p>
            <a:r>
              <a:rPr lang="cs-CZ" dirty="0" err="1" smtClean="0"/>
              <a:t>n_ž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507841" y="4941168"/>
            <a:ext cx="1080120" cy="5232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800"/>
            </a:lvl1pPr>
          </a:lstStyle>
          <a:p>
            <a:r>
              <a:rPr lang="cs-CZ" dirty="0" err="1" smtClean="0"/>
              <a:t>v_z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794688" y="4941168"/>
            <a:ext cx="1377712" cy="5232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800"/>
            </a:lvl1pPr>
          </a:lstStyle>
          <a:p>
            <a:r>
              <a:rPr lang="cs-CZ" dirty="0" smtClean="0"/>
              <a:t>_spěch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047901" y="5589240"/>
            <a:ext cx="1080120" cy="5232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800"/>
            </a:lvl1pPr>
          </a:lstStyle>
          <a:p>
            <a:r>
              <a:rPr lang="cs-CZ" dirty="0" err="1" smtClean="0"/>
              <a:t>m_ra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54885" y="4282768"/>
            <a:ext cx="2780374" cy="1569660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Klikni na slova,  která patří na obrázek.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2582753" y="-171400"/>
            <a:ext cx="5886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ú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6644029" y="6057154"/>
            <a:ext cx="5886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ů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lačítko akce: Dopředu nebo Další 7">
            <a:hlinkClick r:id="" action="ppaction://hlinkshowjump?jump=endshow" highlightClick="1"/>
          </p:cNvPr>
          <p:cNvSpPr/>
          <p:nvPr/>
        </p:nvSpPr>
        <p:spPr>
          <a:xfrm>
            <a:off x="8687368" y="6458628"/>
            <a:ext cx="216024" cy="292189"/>
          </a:xfrm>
          <a:prstGeom prst="actionButtonForwardNex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8523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mph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8" presetClass="emph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7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7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8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8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  <p:bldLst>
      <p:bldP spid="3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4" grpId="0" animBg="1"/>
      <p:bldP spid="7" grpId="0"/>
      <p:bldP spid="4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0831" y="312533"/>
            <a:ext cx="2520280" cy="18972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 descr="C:\Documents and Settings\Jana\Local Settings\Temporary Internet Files\Content.IE5\Z229WJ1S\MP9004277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2816" y="4221088"/>
            <a:ext cx="2348880" cy="23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C:\Documents and Settings\Jana\Local Settings\Temporary Internet Files\Content.IE5\0QQ8TY2G\MC900052862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1113" y="548680"/>
            <a:ext cx="1873606" cy="1805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Documents and Settings\Jana\Local Settings\Temporary Internet Files\Content.IE5\0QQ8TY2G\MC900052862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084168" y="4492558"/>
            <a:ext cx="1873606" cy="1805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Nadpis 2"/>
          <p:cNvSpPr txBox="1">
            <a:spLocks/>
          </p:cNvSpPr>
          <p:nvPr/>
        </p:nvSpPr>
        <p:spPr>
          <a:xfrm>
            <a:off x="1691680" y="2209822"/>
            <a:ext cx="6501527" cy="223224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300" kern="120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2400" dirty="0" smtClean="0"/>
              <a:t>Obrázky jsou z webové galerie: http://office.microsoft.com/cs-cz/images/?CTT=6&amp;ver=14&amp;app=powerpnt.exe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7927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0</TotalTime>
  <Words>261</Words>
  <Application>Microsoft Office PowerPoint</Application>
  <PresentationFormat>Předvádění na obrazovce (4:3)</PresentationFormat>
  <Paragraphs>105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Slunovrat</vt:lpstr>
      <vt:lpstr>Prezentace aplikace PowerPoint</vt:lpstr>
      <vt:lpstr>Anotace</vt:lpstr>
      <vt:lpstr>Prezentace aplikace PowerPoint</vt:lpstr>
      <vt:lpstr>ú / 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15_Samohlásky</dc:title>
  <dc:creator/>
  <dc:description>ZŠ Hnátnice</dc:description>
  <cp:lastModifiedBy/>
  <cp:revision>1</cp:revision>
  <dcterms:created xsi:type="dcterms:W3CDTF">2012-01-05T21:31:37Z</dcterms:created>
  <dcterms:modified xsi:type="dcterms:W3CDTF">2012-03-12T14:29:43Z</dcterms:modified>
</cp:coreProperties>
</file>