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VY_32_INOVACE_09_Konverzace v Aj 6.ročník_ At </a:t>
          </a:r>
          <a:r>
            <a:rPr lang="cs-CZ" sz="2000" baseline="0" dirty="0" err="1" smtClean="0"/>
            <a:t>the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doctor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err="1" smtClean="0"/>
            <a:t>AUTOR:Lenka</a:t>
          </a:r>
          <a:r>
            <a:rPr lang="cs-CZ" sz="2000" dirty="0" smtClean="0"/>
            <a:t> Hrnčířová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At </a:t>
          </a:r>
          <a:r>
            <a:rPr lang="cs-CZ" sz="2000" dirty="0" err="1" smtClean="0"/>
            <a:t>the</a:t>
          </a:r>
          <a:r>
            <a:rPr lang="cs-CZ" sz="2000" dirty="0" smtClean="0"/>
            <a:t> </a:t>
          </a:r>
          <a:r>
            <a:rPr lang="cs-CZ" sz="2000" dirty="0" err="1" smtClean="0"/>
            <a:t>doctor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CD141C-68A3-4A98-BF31-7B690F314F6D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8FED83D-8252-43DB-B774-067018C2CC9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13D85844-CA94-4AC7-B9F1-A940CF25B70F}" type="presOf" srcId="{D1D4F407-5343-4D3F-B5B9-D407B03CAEB4}" destId="{AED2198E-93D5-4001-81B4-73124B309672}" srcOrd="1" destOrd="0" presId="urn:microsoft.com/office/officeart/2005/8/layout/target3"/>
    <dgm:cxn modelId="{B9FFD7C5-869C-463F-A481-3927A06D3BD4}" type="presOf" srcId="{4C35D32F-0EAB-4CD7-82EE-45574DC2A586}" destId="{8BEBB6EC-1DAA-4CAC-8A25-BC0FCBD5DBD5}" srcOrd="0" destOrd="0" presId="urn:microsoft.com/office/officeart/2005/8/layout/target3"/>
    <dgm:cxn modelId="{BAF68C98-68F9-4B33-9443-93F127859277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C7A2DE6-2B30-4FC8-B506-40A756F11C6C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D5FCE34-6881-4A09-8258-7BE0EAA6D667}" type="presOf" srcId="{D8197B8C-B260-4A16-BDF4-0947B075E274}" destId="{5A5FFA88-C948-4069-8E93-59FA12366E83}" srcOrd="1" destOrd="0" presId="urn:microsoft.com/office/officeart/2005/8/layout/target3"/>
    <dgm:cxn modelId="{5D62DFF1-C563-462C-A814-DDF4D137A92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759FE7-ED3E-4440-90CF-57DF433FCC9E}" type="presOf" srcId="{B651F6E3-6281-48DB-9319-2AEAFDAE7572}" destId="{6BB5E863-4638-4E1D-BFDE-399D028AC4ED}" srcOrd="1" destOrd="0" presId="urn:microsoft.com/office/officeart/2005/8/layout/target3"/>
    <dgm:cxn modelId="{38033BB1-2381-406F-ADB0-9582A056659E}" type="presOf" srcId="{B651F6E3-6281-48DB-9319-2AEAFDAE7572}" destId="{619D679B-A015-4ECF-8348-D1034C574F40}" srcOrd="0" destOrd="0" presId="urn:microsoft.com/office/officeart/2005/8/layout/target3"/>
    <dgm:cxn modelId="{DED3BFFB-588C-4616-A303-BF24CACBC04C}" type="presOf" srcId="{D8197B8C-B260-4A16-BDF4-0947B075E274}" destId="{25B08C86-7E15-44DC-BE7F-FFB55DD49D12}" srcOrd="0" destOrd="0" presId="urn:microsoft.com/office/officeart/2005/8/layout/target3"/>
    <dgm:cxn modelId="{35A88ABB-E689-41A5-91C8-BB2387DFD57A}" type="presParOf" srcId="{333A1088-737F-45CB-B68E-254E46348037}" destId="{F5ABB229-8D3B-4694-996A-96F23CF14429}" srcOrd="0" destOrd="0" presId="urn:microsoft.com/office/officeart/2005/8/layout/target3"/>
    <dgm:cxn modelId="{7130BEFC-BDE9-4ED7-B56D-7C7411168B6D}" type="presParOf" srcId="{333A1088-737F-45CB-B68E-254E46348037}" destId="{F41139FD-01EE-4571-8B17-4FB00FC51163}" srcOrd="1" destOrd="0" presId="urn:microsoft.com/office/officeart/2005/8/layout/target3"/>
    <dgm:cxn modelId="{284E9D3D-8EDF-4E65-B6AA-3B52307ECF74}" type="presParOf" srcId="{333A1088-737F-45CB-B68E-254E46348037}" destId="{D005CE8C-CC26-4C3E-AC11-E15060ECD759}" srcOrd="2" destOrd="0" presId="urn:microsoft.com/office/officeart/2005/8/layout/target3"/>
    <dgm:cxn modelId="{AF9433BC-5804-423A-8766-19219FD64DD0}" type="presParOf" srcId="{333A1088-737F-45CB-B68E-254E46348037}" destId="{2C702D82-9B77-49B7-9568-BB8EB47C3372}" srcOrd="3" destOrd="0" presId="urn:microsoft.com/office/officeart/2005/8/layout/target3"/>
    <dgm:cxn modelId="{27A798E2-5D45-4CE0-BA43-322F0F9AA3AF}" type="presParOf" srcId="{333A1088-737F-45CB-B68E-254E46348037}" destId="{A52A0455-90FF-4808-ABD0-F02540D31D5A}" srcOrd="4" destOrd="0" presId="urn:microsoft.com/office/officeart/2005/8/layout/target3"/>
    <dgm:cxn modelId="{C4DA35BD-91B0-43BA-B671-0AFC755A765C}" type="presParOf" srcId="{333A1088-737F-45CB-B68E-254E46348037}" destId="{6140AFEC-043D-4C43-A2F9-D0F5331DF3A3}" srcOrd="5" destOrd="0" presId="urn:microsoft.com/office/officeart/2005/8/layout/target3"/>
    <dgm:cxn modelId="{E48F4D42-5E15-4C7B-AF7E-A3EE21232550}" type="presParOf" srcId="{333A1088-737F-45CB-B68E-254E46348037}" destId="{9358AC05-5D7D-4327-9F80-1AD486AEA664}" srcOrd="6" destOrd="0" presId="urn:microsoft.com/office/officeart/2005/8/layout/target3"/>
    <dgm:cxn modelId="{AC0C3154-1455-4CB5-9B15-25413B47CDE4}" type="presParOf" srcId="{333A1088-737F-45CB-B68E-254E46348037}" destId="{313FC574-E1CD-4FB4-B054-0B805CE0447D}" srcOrd="7" destOrd="0" presId="urn:microsoft.com/office/officeart/2005/8/layout/target3"/>
    <dgm:cxn modelId="{75172BF6-2616-43F0-BE19-658F8674FF05}" type="presParOf" srcId="{333A1088-737F-45CB-B68E-254E46348037}" destId="{619D679B-A015-4ECF-8348-D1034C574F40}" srcOrd="8" destOrd="0" presId="urn:microsoft.com/office/officeart/2005/8/layout/target3"/>
    <dgm:cxn modelId="{E99DB43B-1B02-41F0-9288-D388BFD3E221}" type="presParOf" srcId="{333A1088-737F-45CB-B68E-254E46348037}" destId="{322283A8-4A27-4CDA-BAE3-F381106A9174}" srcOrd="9" destOrd="0" presId="urn:microsoft.com/office/officeart/2005/8/layout/target3"/>
    <dgm:cxn modelId="{19B5DC5D-B39A-4FF0-974A-F695519FAAA0}" type="presParOf" srcId="{333A1088-737F-45CB-B68E-254E46348037}" destId="{FFC9F71D-1B4F-4AD9-A4A6-86ADEFC8AF5C}" srcOrd="10" destOrd="0" presId="urn:microsoft.com/office/officeart/2005/8/layout/target3"/>
    <dgm:cxn modelId="{D281B8D2-89F0-4DD5-BD2B-07723DB236EA}" type="presParOf" srcId="{333A1088-737F-45CB-B68E-254E46348037}" destId="{25B08C86-7E15-44DC-BE7F-FFB55DD49D12}" srcOrd="11" destOrd="0" presId="urn:microsoft.com/office/officeart/2005/8/layout/target3"/>
    <dgm:cxn modelId="{5CA2CC07-8E8C-484C-84FA-ED463DA55D38}" type="presParOf" srcId="{333A1088-737F-45CB-B68E-254E46348037}" destId="{76644BE8-9D7C-4C09-B250-3D10AF48CBB7}" srcOrd="12" destOrd="0" presId="urn:microsoft.com/office/officeart/2005/8/layout/target3"/>
    <dgm:cxn modelId="{FF09C151-4677-429F-B1AE-82BD12FA5BF4}" type="presParOf" srcId="{333A1088-737F-45CB-B68E-254E46348037}" destId="{EE85B701-7295-41C0-BA7A-34D3756A2AE6}" srcOrd="13" destOrd="0" presId="urn:microsoft.com/office/officeart/2005/8/layout/target3"/>
    <dgm:cxn modelId="{B14D9E1E-F713-4BEB-B48E-C01E7BD1347C}" type="presParOf" srcId="{333A1088-737F-45CB-B68E-254E46348037}" destId="{8BEBB6EC-1DAA-4CAC-8A25-BC0FCBD5DBD5}" srcOrd="14" destOrd="0" presId="urn:microsoft.com/office/officeart/2005/8/layout/target3"/>
    <dgm:cxn modelId="{B769F973-8CC3-4390-AAE4-A37811319C14}" type="presParOf" srcId="{333A1088-737F-45CB-B68E-254E46348037}" destId="{AED2198E-93D5-4001-81B4-73124B309672}" srcOrd="15" destOrd="0" presId="urn:microsoft.com/office/officeart/2005/8/layout/target3"/>
    <dgm:cxn modelId="{7968393B-5DB0-4BC3-90B0-86D51C295F4A}" type="presParOf" srcId="{333A1088-737F-45CB-B68E-254E46348037}" destId="{2BE915AB-18AA-4053-B92C-3BFC9ED204BB}" srcOrd="16" destOrd="0" presId="urn:microsoft.com/office/officeart/2005/8/layout/target3"/>
    <dgm:cxn modelId="{98903903-BC51-4DEA-B996-D9380DA27EE4}" type="presParOf" srcId="{333A1088-737F-45CB-B68E-254E46348037}" destId="{6BB5E863-4638-4E1D-BFDE-399D028AC4ED}" srcOrd="17" destOrd="0" presId="urn:microsoft.com/office/officeart/2005/8/layout/target3"/>
    <dgm:cxn modelId="{B6C363A8-F2E2-40DC-8BE2-569FF0A91CD3}" type="presParOf" srcId="{333A1088-737F-45CB-B68E-254E46348037}" destId="{5A5FFA88-C948-4069-8E93-59FA12366E83}" srcOrd="18" destOrd="0" presId="urn:microsoft.com/office/officeart/2005/8/layout/target3"/>
    <dgm:cxn modelId="{12E95EA1-60F4-47E0-9BA6-39BC470D991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AUTOR:Lenka</a:t>
          </a:r>
          <a:r>
            <a:rPr lang="cs-CZ" sz="2000" kern="1200" dirty="0" smtClean="0"/>
            <a:t> Hrnčířová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VY_32_INOVACE_09_Konverzace v Aj 6.ročník_ At </a:t>
          </a:r>
          <a:r>
            <a:rPr lang="cs-CZ" sz="2000" kern="1200" baseline="0" dirty="0" err="1" smtClean="0"/>
            <a:t>the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doctor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At </a:t>
          </a:r>
          <a:r>
            <a:rPr lang="cs-CZ" sz="2000" kern="1200" dirty="0" err="1" smtClean="0"/>
            <a:t>the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doctor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2B03EC-B913-481B-A327-945EE580D47F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8C2ED-2F82-4AD3-9EFC-B18FDEBE5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85775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66740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6122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79017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35086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49509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66347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490745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14864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59486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744D63-3A24-442C-9BA2-C654C99D38FE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8800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7180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25436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64184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56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5665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3193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9533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72556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001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2856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01640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0C4552-A392-4C6A-A897-1949B4F3CB25}" type="datetimeFigureOut">
              <a:rPr lang="cs-CZ" smtClean="0"/>
              <a:pPr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4D47D-23E4-444E-A82E-E0440F8010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9561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emf"/><Relationship Id="rId5" Type="http://schemas.openxmlformats.org/officeDocument/2006/relationships/image" Target="../media/image14.emf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emf"/><Relationship Id="rId7" Type="http://schemas.openxmlformats.org/officeDocument/2006/relationships/image" Target="../media/image20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emf"/><Relationship Id="rId4" Type="http://schemas.openxmlformats.org/officeDocument/2006/relationships/image" Target="../media/image17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4549877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9609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3959289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Konverzace v Aj,  6. ročník</a:t>
            </a:r>
          </a:p>
          <a:p>
            <a:endParaRPr lang="cs-CZ" sz="2800" dirty="0"/>
          </a:p>
          <a:p>
            <a:r>
              <a:rPr lang="cs-CZ" sz="2800" dirty="0" smtClean="0"/>
              <a:t>U lékaře – At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doctor</a:t>
            </a:r>
            <a:endParaRPr lang="cs-CZ" sz="2800" dirty="0" smtClean="0"/>
          </a:p>
          <a:p>
            <a:endParaRPr lang="cs-CZ" sz="2800" dirty="0"/>
          </a:p>
          <a:p>
            <a:pPr marL="514350" indent="-514350">
              <a:buAutoNum type="arabicParenR"/>
            </a:pPr>
            <a:r>
              <a:rPr lang="cs-CZ" sz="2800" dirty="0" smtClean="0"/>
              <a:t>Nová slovíčka</a:t>
            </a:r>
          </a:p>
          <a:p>
            <a:r>
              <a:rPr lang="cs-CZ" sz="2800" dirty="0" smtClean="0"/>
              <a:t>2)   Pojmenování nemocí</a:t>
            </a:r>
          </a:p>
          <a:p>
            <a:r>
              <a:rPr lang="cs-CZ" sz="2800" dirty="0" smtClean="0"/>
              <a:t>3)   Odpovídání na otázky</a:t>
            </a:r>
          </a:p>
          <a:p>
            <a:r>
              <a:rPr lang="cs-CZ" sz="2800" dirty="0" smtClean="0"/>
              <a:t>4)   Dialog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4227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548680"/>
            <a:ext cx="2156231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At </a:t>
            </a:r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doctor</a:t>
            </a:r>
            <a:endParaRPr lang="cs-CZ" sz="2800" b="1" u="sng" dirty="0" smtClean="0"/>
          </a:p>
          <a:p>
            <a:endParaRPr lang="cs-CZ" sz="2800" b="1" u="sng" dirty="0"/>
          </a:p>
          <a:p>
            <a:endParaRPr lang="cs-CZ" sz="2800" b="1" u="sng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84784"/>
            <a:ext cx="2293250" cy="3485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650813"/>
            <a:ext cx="1942331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5805264"/>
            <a:ext cx="7644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  </a:t>
            </a:r>
            <a:r>
              <a:rPr lang="cs-CZ" sz="2800" dirty="0" err="1" smtClean="0">
                <a:solidFill>
                  <a:srgbClr val="FF0000"/>
                </a:solidFill>
              </a:rPr>
              <a:t>doctor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</a:t>
            </a:r>
            <a:r>
              <a:rPr lang="cs-CZ" sz="2800" dirty="0" err="1" smtClean="0">
                <a:solidFill>
                  <a:srgbClr val="FF0000"/>
                </a:solidFill>
              </a:rPr>
              <a:t>nurse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</a:t>
            </a:r>
            <a:r>
              <a:rPr lang="cs-CZ" sz="2800" dirty="0" err="1" smtClean="0">
                <a:solidFill>
                  <a:srgbClr val="FF0000"/>
                </a:solidFill>
              </a:rPr>
              <a:t>injection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60848"/>
            <a:ext cx="1944216" cy="27247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0511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Milan\AppData\Local\Microsoft\Windows\Temporary Internet Files\Content.IE5\L6CZ0HAP\MP90032109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3"/>
            <a:ext cx="2880320" cy="2054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91746"/>
            <a:ext cx="2160571" cy="2048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91135" y="221028"/>
            <a:ext cx="2304256" cy="2310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7202" y="3645024"/>
            <a:ext cx="1512168" cy="2190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789039"/>
            <a:ext cx="1728192" cy="22050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7202" y="3140968"/>
            <a:ext cx="7375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b</a:t>
            </a:r>
            <a:r>
              <a:rPr lang="cs-CZ" sz="2800" dirty="0" err="1" smtClean="0">
                <a:solidFill>
                  <a:srgbClr val="FF0000"/>
                </a:solidFill>
              </a:rPr>
              <a:t>andage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 </a:t>
            </a:r>
            <a:r>
              <a:rPr lang="cs-CZ" sz="2800" dirty="0" err="1" smtClean="0">
                <a:solidFill>
                  <a:srgbClr val="FF0000"/>
                </a:solidFill>
              </a:rPr>
              <a:t>plaster</a:t>
            </a:r>
            <a:r>
              <a:rPr lang="cs-CZ" sz="2800" dirty="0" smtClean="0">
                <a:solidFill>
                  <a:srgbClr val="FF0000"/>
                </a:solidFill>
              </a:rPr>
              <a:t>                  </a:t>
            </a:r>
            <a:r>
              <a:rPr lang="cs-CZ" sz="2800" dirty="0" err="1" smtClean="0">
                <a:solidFill>
                  <a:srgbClr val="FF0000"/>
                </a:solidFill>
              </a:rPr>
              <a:t>operation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6165304"/>
            <a:ext cx="7254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X-</a:t>
            </a:r>
            <a:r>
              <a:rPr lang="cs-CZ" sz="2800" dirty="0" err="1" smtClean="0">
                <a:solidFill>
                  <a:srgbClr val="FF0000"/>
                </a:solidFill>
              </a:rPr>
              <a:t>ray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  </a:t>
            </a:r>
            <a:r>
              <a:rPr lang="cs-CZ" sz="2800" dirty="0" err="1" smtClean="0">
                <a:solidFill>
                  <a:srgbClr val="FF0000"/>
                </a:solidFill>
              </a:rPr>
              <a:t>hospital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 </a:t>
            </a:r>
            <a:r>
              <a:rPr lang="cs-CZ" sz="2800" dirty="0" err="1" smtClean="0">
                <a:solidFill>
                  <a:srgbClr val="FF0000"/>
                </a:solidFill>
              </a:rPr>
              <a:t>surgery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65104"/>
            <a:ext cx="2044824" cy="1373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12904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798" y="472291"/>
            <a:ext cx="1944216" cy="2724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http://ts3.mm.bing.net/images/thumbnail.aspx?q=1339986097150&amp;id=89ed30c631346a75037d2b81c678d9e4&amp;url=http%3a%2f%2fwww.modely-aut.sk%2fimg%2fzbozi%2fmercedes-sanitka-5670-origina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7547" y="4168244"/>
            <a:ext cx="3384376" cy="2044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2344" y="1046833"/>
            <a:ext cx="2519271" cy="17994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7132"/>
            <a:ext cx="2097013" cy="2938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645024"/>
            <a:ext cx="76972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>
                <a:solidFill>
                  <a:srgbClr val="FF0000"/>
                </a:solidFill>
              </a:rPr>
              <a:t>s</a:t>
            </a:r>
            <a:r>
              <a:rPr lang="cs-CZ" sz="2800" dirty="0" err="1" smtClean="0">
                <a:solidFill>
                  <a:srgbClr val="FF0000"/>
                </a:solidFill>
              </a:rPr>
              <a:t>calpel</a:t>
            </a:r>
            <a:r>
              <a:rPr lang="cs-CZ" sz="2800" dirty="0" smtClean="0">
                <a:solidFill>
                  <a:srgbClr val="FF0000"/>
                </a:solidFill>
              </a:rPr>
              <a:t>                       </a:t>
            </a:r>
            <a:r>
              <a:rPr lang="cs-CZ" sz="2800" dirty="0" err="1" smtClean="0">
                <a:solidFill>
                  <a:srgbClr val="FF0000"/>
                </a:solidFill>
              </a:rPr>
              <a:t>medicine</a:t>
            </a:r>
            <a:r>
              <a:rPr lang="cs-CZ" sz="2800" dirty="0" smtClean="0">
                <a:solidFill>
                  <a:srgbClr val="FF0000"/>
                </a:solidFill>
              </a:rPr>
              <a:t>                </a:t>
            </a:r>
            <a:r>
              <a:rPr lang="cs-CZ" sz="2800" dirty="0" err="1" smtClean="0">
                <a:solidFill>
                  <a:srgbClr val="FF0000"/>
                </a:solidFill>
              </a:rPr>
              <a:t>thermometer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32344" y="6381328"/>
            <a:ext cx="17940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ambulance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1693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764" y="1358042"/>
            <a:ext cx="2165980" cy="1493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1353" y="1052264"/>
            <a:ext cx="1760236" cy="17602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784719"/>
            <a:ext cx="1440160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 descr="http://ts2.mm.bing.net/images/thumbnail.aspx?q=1344746237513&amp;id=0b7e3f538c39e6e39b9ce3a9703d848d&amp;url=http%3a%2f%2fimage.tn.nova.cz%2fmedia%2fimages%2f600x338%2fMar2011%2f740951.jpg%3fd41d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690062"/>
            <a:ext cx="1992493" cy="112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277" y="4357652"/>
            <a:ext cx="1846984" cy="1846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 descr="C:\Users\Milan\AppData\Local\Microsoft\Windows\Temporary Internet Files\Content.IE5\FZLVGEQK\MP9004393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16815" y="4086563"/>
            <a:ext cx="1514388" cy="2138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67722"/>
            <a:ext cx="3063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Name</a:t>
            </a:r>
            <a:r>
              <a:rPr lang="cs-CZ" sz="2800" b="1" dirty="0" smtClean="0">
                <a:solidFill>
                  <a:srgbClr val="FF0000"/>
                </a:solidFill>
              </a:rPr>
              <a:t>  </a:t>
            </a:r>
            <a:r>
              <a:rPr lang="cs-CZ" sz="2800" b="1" dirty="0" err="1" smtClean="0">
                <a:solidFill>
                  <a:srgbClr val="FF0000"/>
                </a:solidFill>
              </a:rPr>
              <a:t>the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illnesses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2822774"/>
            <a:ext cx="73970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                 </a:t>
            </a:r>
            <a:r>
              <a:rPr lang="cs-CZ" sz="2800" dirty="0" smtClean="0"/>
              <a:t>     </a:t>
            </a:r>
            <a:r>
              <a:rPr lang="cs-CZ" sz="2800" dirty="0" smtClean="0">
                <a:solidFill>
                  <a:srgbClr val="FF0000"/>
                </a:solidFill>
              </a:rPr>
              <a:t>2                            3   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6381328"/>
            <a:ext cx="71367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4                      5                       6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940152" y="1358042"/>
            <a:ext cx="2952328" cy="466324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h</a:t>
            </a:r>
            <a:r>
              <a:rPr lang="cs-CZ" sz="2800" b="1" dirty="0" err="1" smtClean="0">
                <a:solidFill>
                  <a:srgbClr val="FF0000"/>
                </a:solidFill>
              </a:rPr>
              <a:t>eadache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s</a:t>
            </a:r>
            <a:r>
              <a:rPr lang="cs-CZ" sz="2800" b="1" dirty="0" err="1" smtClean="0">
                <a:solidFill>
                  <a:srgbClr val="FF0000"/>
                </a:solidFill>
              </a:rPr>
              <a:t>tomach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ache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ooth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ache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c</a:t>
            </a:r>
            <a:r>
              <a:rPr lang="cs-CZ" sz="2800" b="1" dirty="0" err="1" smtClean="0">
                <a:solidFill>
                  <a:srgbClr val="FF0000"/>
                </a:solidFill>
              </a:rPr>
              <a:t>old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t</a:t>
            </a:r>
            <a:r>
              <a:rPr lang="cs-CZ" sz="2800" b="1" dirty="0" err="1" smtClean="0">
                <a:solidFill>
                  <a:srgbClr val="FF0000"/>
                </a:solidFill>
              </a:rPr>
              <a:t>emperature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 algn="ctr">
              <a:buAutoNum type="arabicParenR"/>
            </a:pPr>
            <a:r>
              <a:rPr lang="cs-CZ" sz="2800" b="1" dirty="0" err="1">
                <a:solidFill>
                  <a:srgbClr val="FF0000"/>
                </a:solidFill>
              </a:rPr>
              <a:t>s</a:t>
            </a:r>
            <a:r>
              <a:rPr lang="cs-CZ" sz="2800" b="1" dirty="0" err="1" smtClean="0">
                <a:solidFill>
                  <a:srgbClr val="FF0000"/>
                </a:solidFill>
              </a:rPr>
              <a:t>ore</a:t>
            </a:r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throat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7646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9744467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Answer</a:t>
            </a:r>
            <a:r>
              <a:rPr lang="cs-CZ" sz="2800" b="1" dirty="0" smtClean="0">
                <a:solidFill>
                  <a:srgbClr val="FF0000"/>
                </a:solidFill>
              </a:rPr>
              <a:t>:</a:t>
            </a:r>
          </a:p>
          <a:p>
            <a:endParaRPr lang="cs-CZ" sz="2800" dirty="0" smtClean="0"/>
          </a:p>
          <a:p>
            <a:pPr marL="514350" indent="-514350">
              <a:buAutoNum type="arabicParenR"/>
            </a:pPr>
            <a:r>
              <a:rPr lang="cs-CZ" sz="2800" dirty="0" err="1" smtClean="0"/>
              <a:t>Who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doctor´s</a:t>
            </a:r>
            <a:r>
              <a:rPr lang="cs-CZ" sz="2800" dirty="0" smtClean="0"/>
              <a:t> </a:t>
            </a:r>
            <a:r>
              <a:rPr lang="cs-CZ" sz="2800" dirty="0" err="1" smtClean="0"/>
              <a:t>helper</a:t>
            </a:r>
            <a:r>
              <a:rPr lang="cs-CZ" sz="2800" dirty="0" smtClean="0"/>
              <a:t>?  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2) </a:t>
            </a:r>
            <a:r>
              <a:rPr lang="cs-CZ" sz="2800" dirty="0" err="1" smtClean="0"/>
              <a:t>Who</a:t>
            </a:r>
            <a:r>
              <a:rPr lang="cs-CZ" sz="2800" dirty="0" smtClean="0"/>
              <a:t> </a:t>
            </a:r>
            <a:r>
              <a:rPr lang="cs-CZ" sz="2800" dirty="0" err="1" smtClean="0"/>
              <a:t>cares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ill</a:t>
            </a:r>
            <a:r>
              <a:rPr lang="cs-CZ" sz="2800" dirty="0" smtClean="0"/>
              <a:t> </a:t>
            </a:r>
            <a:r>
              <a:rPr lang="cs-CZ" sz="2800" dirty="0" err="1" smtClean="0"/>
              <a:t>people</a:t>
            </a:r>
            <a:r>
              <a:rPr lang="cs-CZ" sz="2800" dirty="0" smtClean="0"/>
              <a:t> in </a:t>
            </a:r>
            <a:r>
              <a:rPr lang="cs-CZ" sz="2800" dirty="0" err="1" smtClean="0"/>
              <a:t>hospitals</a:t>
            </a:r>
            <a:r>
              <a:rPr lang="cs-CZ" sz="2800" dirty="0" smtClean="0"/>
              <a:t> </a:t>
            </a:r>
            <a:r>
              <a:rPr lang="cs-CZ" sz="2800" dirty="0" err="1" smtClean="0"/>
              <a:t>or</a:t>
            </a:r>
            <a:r>
              <a:rPr lang="cs-CZ" sz="2800" dirty="0" smtClean="0"/>
              <a:t> </a:t>
            </a:r>
            <a:r>
              <a:rPr lang="cs-CZ" sz="2800" dirty="0" err="1" smtClean="0"/>
              <a:t>medical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centre?</a:t>
            </a:r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800" dirty="0" smtClean="0"/>
              <a:t>3)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important</a:t>
            </a:r>
            <a:r>
              <a:rPr lang="cs-CZ" sz="2800" dirty="0" smtClean="0"/>
              <a:t> </a:t>
            </a:r>
            <a:r>
              <a:rPr lang="cs-CZ" sz="2800" dirty="0" err="1" smtClean="0"/>
              <a:t>paper</a:t>
            </a:r>
            <a:r>
              <a:rPr lang="cs-CZ" sz="2800" dirty="0" smtClean="0"/>
              <a:t> do </a:t>
            </a:r>
            <a:r>
              <a:rPr lang="cs-CZ" sz="2800" dirty="0" err="1" smtClean="0"/>
              <a:t>doctors</a:t>
            </a:r>
            <a:r>
              <a:rPr lang="cs-CZ" sz="2800" dirty="0" smtClean="0"/>
              <a:t> </a:t>
            </a:r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ill</a:t>
            </a:r>
            <a:r>
              <a:rPr lang="cs-CZ" sz="2800" dirty="0" smtClean="0"/>
              <a:t> </a:t>
            </a:r>
            <a:r>
              <a:rPr lang="cs-CZ" sz="2800" dirty="0" err="1" smtClean="0"/>
              <a:t>people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err="1" smtClean="0"/>
              <a:t>for</a:t>
            </a:r>
            <a:r>
              <a:rPr lang="cs-CZ" sz="2800" dirty="0" smtClean="0"/>
              <a:t> </a:t>
            </a:r>
            <a:r>
              <a:rPr lang="cs-CZ" sz="2800" dirty="0" err="1" smtClean="0"/>
              <a:t>their</a:t>
            </a:r>
            <a:r>
              <a:rPr lang="cs-CZ" sz="2800" dirty="0" smtClean="0"/>
              <a:t> </a:t>
            </a:r>
            <a:r>
              <a:rPr lang="cs-CZ" sz="2800" dirty="0" err="1" smtClean="0"/>
              <a:t>medicine</a:t>
            </a:r>
            <a:r>
              <a:rPr lang="cs-CZ" sz="2800" dirty="0" smtClean="0"/>
              <a:t>?</a:t>
            </a:r>
          </a:p>
          <a:p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268131" y="1340768"/>
            <a:ext cx="2736304" cy="576064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nurse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76153" y="3284984"/>
            <a:ext cx="2736304" cy="576064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doctor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01275" y="5517232"/>
            <a:ext cx="2736304" cy="576064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rgbClr val="FF0000"/>
                </a:solidFill>
              </a:rPr>
              <a:t>prescription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3984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8345811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4)</a:t>
            </a:r>
            <a:r>
              <a:rPr lang="cs-CZ" sz="2800" dirty="0" err="1" smtClean="0"/>
              <a:t>Where</a:t>
            </a:r>
            <a:r>
              <a:rPr lang="cs-CZ" sz="2800" dirty="0" smtClean="0"/>
              <a:t> </a:t>
            </a:r>
            <a:r>
              <a:rPr lang="cs-CZ" sz="2800" dirty="0"/>
              <a:t>do </a:t>
            </a:r>
            <a:r>
              <a:rPr lang="cs-CZ" sz="2800" dirty="0" err="1"/>
              <a:t>patients</a:t>
            </a:r>
            <a:r>
              <a:rPr lang="cs-CZ" sz="2800" dirty="0"/>
              <a:t> </a:t>
            </a:r>
            <a:r>
              <a:rPr lang="cs-CZ" sz="2800" dirty="0" err="1"/>
              <a:t>wait</a:t>
            </a:r>
            <a:r>
              <a:rPr lang="cs-CZ" sz="2800" dirty="0"/>
              <a:t> </a:t>
            </a:r>
            <a:r>
              <a:rPr lang="cs-CZ" sz="2800" dirty="0" err="1"/>
              <a:t>for</a:t>
            </a:r>
            <a:r>
              <a:rPr lang="cs-CZ" sz="2800" dirty="0"/>
              <a:t> </a:t>
            </a:r>
            <a:r>
              <a:rPr lang="cs-CZ" sz="2800" dirty="0" err="1"/>
              <a:t>their</a:t>
            </a:r>
            <a:r>
              <a:rPr lang="cs-CZ" sz="2800" dirty="0"/>
              <a:t> </a:t>
            </a:r>
            <a:r>
              <a:rPr lang="cs-CZ" sz="2800" dirty="0" err="1"/>
              <a:t>doctors</a:t>
            </a:r>
            <a:r>
              <a:rPr lang="cs-CZ" sz="2800" dirty="0"/>
              <a:t> </a:t>
            </a:r>
            <a:r>
              <a:rPr lang="cs-CZ" sz="2800" dirty="0" err="1" smtClean="0"/>
              <a:t>before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err="1"/>
              <a:t>they</a:t>
            </a:r>
            <a:r>
              <a:rPr lang="cs-CZ" sz="2800" dirty="0"/>
              <a:t> </a:t>
            </a:r>
            <a:r>
              <a:rPr lang="cs-CZ" sz="2800" dirty="0" smtClean="0"/>
              <a:t>go  </a:t>
            </a:r>
            <a:r>
              <a:rPr lang="cs-CZ" sz="2800" dirty="0"/>
              <a:t>to </a:t>
            </a:r>
            <a:r>
              <a:rPr lang="cs-CZ" sz="2800" dirty="0" err="1"/>
              <a:t>surgery</a:t>
            </a:r>
            <a:r>
              <a:rPr lang="cs-CZ" sz="2800" dirty="0" smtClean="0"/>
              <a:t>?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dirty="0"/>
              <a:t>5)  </a:t>
            </a:r>
            <a:r>
              <a:rPr lang="cs-CZ" sz="2800" dirty="0" err="1"/>
              <a:t>Where</a:t>
            </a:r>
            <a:r>
              <a:rPr lang="cs-CZ" sz="2800" dirty="0"/>
              <a:t> </a:t>
            </a:r>
            <a:r>
              <a:rPr lang="cs-CZ" sz="2800" dirty="0" err="1"/>
              <a:t>must</a:t>
            </a:r>
            <a:r>
              <a:rPr lang="cs-CZ" sz="2800" dirty="0"/>
              <a:t> </a:t>
            </a:r>
            <a:r>
              <a:rPr lang="cs-CZ" sz="2800" dirty="0" err="1"/>
              <a:t>ill</a:t>
            </a:r>
            <a:r>
              <a:rPr lang="cs-CZ" sz="2800" dirty="0"/>
              <a:t> </a:t>
            </a:r>
            <a:r>
              <a:rPr lang="cs-CZ" sz="2800" dirty="0" err="1"/>
              <a:t>people</a:t>
            </a:r>
            <a:r>
              <a:rPr lang="cs-CZ" sz="2800" dirty="0"/>
              <a:t> </a:t>
            </a:r>
            <a:r>
              <a:rPr lang="cs-CZ" sz="2800" dirty="0" err="1"/>
              <a:t>lie</a:t>
            </a:r>
            <a:r>
              <a:rPr lang="cs-CZ" sz="2800" dirty="0"/>
              <a:t> </a:t>
            </a:r>
            <a:r>
              <a:rPr lang="cs-CZ" sz="2800" dirty="0" err="1"/>
              <a:t>several</a:t>
            </a:r>
            <a:r>
              <a:rPr lang="cs-CZ" sz="2800" dirty="0"/>
              <a:t> </a:t>
            </a:r>
            <a:r>
              <a:rPr lang="cs-CZ" sz="2800" dirty="0" err="1"/>
              <a:t>days</a:t>
            </a:r>
            <a:r>
              <a:rPr lang="cs-CZ" sz="2800" dirty="0"/>
              <a:t> </a:t>
            </a:r>
            <a:r>
              <a:rPr lang="cs-CZ" sz="2800" dirty="0" err="1"/>
              <a:t>after</a:t>
            </a:r>
            <a:r>
              <a:rPr lang="cs-CZ" sz="2800" dirty="0"/>
              <a:t> </a:t>
            </a:r>
            <a:r>
              <a:rPr lang="cs-CZ" sz="2800" dirty="0" err="1"/>
              <a:t>their</a:t>
            </a:r>
            <a:endParaRPr lang="cs-CZ" sz="2800" dirty="0"/>
          </a:p>
          <a:p>
            <a:r>
              <a:rPr lang="cs-CZ" sz="2800" dirty="0"/>
              <a:t>     </a:t>
            </a:r>
            <a:r>
              <a:rPr lang="cs-CZ" sz="2800" dirty="0" err="1"/>
              <a:t>operation</a:t>
            </a:r>
            <a:r>
              <a:rPr lang="cs-CZ" sz="2800" dirty="0"/>
              <a:t>?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211960" y="2708920"/>
            <a:ext cx="4176464" cy="576064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i</a:t>
            </a:r>
            <a:r>
              <a:rPr lang="cs-CZ" sz="3200" b="1" dirty="0" smtClean="0">
                <a:solidFill>
                  <a:srgbClr val="FF0000"/>
                </a:solidFill>
              </a:rPr>
              <a:t>n a </a:t>
            </a:r>
            <a:r>
              <a:rPr lang="cs-CZ" sz="3200" b="1" dirty="0" err="1" smtClean="0">
                <a:solidFill>
                  <a:srgbClr val="FF0000"/>
                </a:solidFill>
              </a:rPr>
              <a:t>waiting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room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932040" y="5154876"/>
            <a:ext cx="2736304" cy="576064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FF0000"/>
                </a:solidFill>
              </a:rPr>
              <a:t>i</a:t>
            </a:r>
            <a:r>
              <a:rPr lang="cs-CZ" sz="3200" b="1" dirty="0" smtClean="0">
                <a:solidFill>
                  <a:srgbClr val="FF0000"/>
                </a:solidFill>
              </a:rPr>
              <a:t>n a </a:t>
            </a:r>
            <a:r>
              <a:rPr lang="cs-CZ" sz="3200" b="1" dirty="0" err="1" smtClean="0">
                <a:solidFill>
                  <a:srgbClr val="FF0000"/>
                </a:solidFill>
              </a:rPr>
              <a:t>hospital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454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576997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A </a:t>
            </a:r>
            <a:r>
              <a:rPr lang="cs-CZ" sz="2800" b="1" u="sng" dirty="0" err="1" smtClean="0"/>
              <a:t>dialogue</a:t>
            </a:r>
            <a:r>
              <a:rPr lang="cs-CZ" sz="2800" b="1" u="sng" dirty="0" smtClean="0"/>
              <a:t>      At </a:t>
            </a:r>
            <a:r>
              <a:rPr lang="cs-CZ" sz="2800" b="1" u="sng" dirty="0" err="1" smtClean="0"/>
              <a:t>the</a:t>
            </a:r>
            <a:r>
              <a:rPr lang="cs-CZ" sz="2800" b="1" u="sng" dirty="0" smtClean="0"/>
              <a:t> </a:t>
            </a:r>
            <a:r>
              <a:rPr lang="cs-CZ" sz="2800" b="1" u="sng" dirty="0" err="1" smtClean="0"/>
              <a:t>doctor</a:t>
            </a:r>
            <a:endParaRPr lang="cs-CZ" sz="2800" b="1" u="sng" dirty="0" smtClean="0"/>
          </a:p>
          <a:p>
            <a:endParaRPr lang="cs-CZ" sz="2800" dirty="0"/>
          </a:p>
          <a:p>
            <a:r>
              <a:rPr lang="cs-CZ" sz="2800" dirty="0" smtClean="0"/>
              <a:t>D – a </a:t>
            </a:r>
            <a:r>
              <a:rPr lang="cs-CZ" sz="2800" dirty="0" err="1" smtClean="0"/>
              <a:t>doctor</a:t>
            </a:r>
            <a:r>
              <a:rPr lang="cs-CZ" sz="2800" dirty="0" smtClean="0"/>
              <a:t>,  P – a </a:t>
            </a:r>
            <a:r>
              <a:rPr lang="cs-CZ" sz="2800" dirty="0" err="1" smtClean="0"/>
              <a:t>patient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D: </a:t>
            </a:r>
            <a:r>
              <a:rPr lang="cs-CZ" sz="2800" dirty="0" err="1" smtClean="0"/>
              <a:t>Next</a:t>
            </a:r>
            <a:r>
              <a:rPr lang="cs-CZ" sz="2800" dirty="0" smtClean="0"/>
              <a:t> </a:t>
            </a:r>
            <a:r>
              <a:rPr lang="cs-CZ" sz="2800" dirty="0" err="1" smtClean="0"/>
              <a:t>please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P: </a:t>
            </a:r>
            <a:r>
              <a:rPr lang="cs-CZ" sz="2800" dirty="0" err="1" smtClean="0"/>
              <a:t>Good</a:t>
            </a:r>
            <a:r>
              <a:rPr lang="cs-CZ" sz="2800" dirty="0" smtClean="0"/>
              <a:t> </a:t>
            </a:r>
            <a:r>
              <a:rPr lang="cs-CZ" sz="2800" dirty="0" err="1" smtClean="0"/>
              <a:t>morning</a:t>
            </a:r>
            <a:r>
              <a:rPr lang="cs-CZ" sz="2800" dirty="0" smtClean="0"/>
              <a:t> </a:t>
            </a:r>
            <a:r>
              <a:rPr lang="cs-CZ" sz="2800" dirty="0" err="1" smtClean="0"/>
              <a:t>doctor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D: </a:t>
            </a:r>
            <a:r>
              <a:rPr lang="cs-CZ" sz="2800" dirty="0" err="1" smtClean="0"/>
              <a:t>Good</a:t>
            </a:r>
            <a:r>
              <a:rPr lang="cs-CZ" sz="2800" dirty="0" smtClean="0"/>
              <a:t> </a:t>
            </a:r>
            <a:r>
              <a:rPr lang="cs-CZ" sz="2800" dirty="0" err="1" smtClean="0"/>
              <a:t>morning</a:t>
            </a:r>
            <a:r>
              <a:rPr lang="cs-CZ" sz="2800" dirty="0" smtClean="0"/>
              <a:t>. </a:t>
            </a:r>
            <a:r>
              <a:rPr lang="cs-CZ" sz="2800" dirty="0" err="1" smtClean="0"/>
              <a:t>What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matter</a:t>
            </a:r>
            <a:r>
              <a:rPr lang="cs-CZ" sz="2800" dirty="0" smtClean="0"/>
              <a:t>?</a:t>
            </a:r>
          </a:p>
          <a:p>
            <a:endParaRPr lang="cs-CZ" sz="2800" dirty="0" smtClean="0"/>
          </a:p>
          <a:p>
            <a:r>
              <a:rPr lang="cs-CZ" sz="2800" dirty="0" smtClean="0"/>
              <a:t>P: I </a:t>
            </a:r>
            <a:r>
              <a:rPr lang="cs-CZ" sz="2800" dirty="0" err="1" smtClean="0"/>
              <a:t>fell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my bike. My </a:t>
            </a:r>
            <a:r>
              <a:rPr lang="cs-CZ" sz="2800" dirty="0" err="1" smtClean="0"/>
              <a:t>right</a:t>
            </a:r>
            <a:r>
              <a:rPr lang="cs-CZ" sz="2800" dirty="0" smtClean="0"/>
              <a:t> leg </a:t>
            </a:r>
            <a:r>
              <a:rPr lang="cs-CZ" sz="2800" dirty="0" err="1" smtClean="0"/>
              <a:t>hurts</a:t>
            </a:r>
            <a:r>
              <a:rPr lang="cs-CZ" sz="2800" dirty="0" smtClean="0"/>
              <a:t>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11532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8391143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D. Go to X –</a:t>
            </a:r>
            <a:r>
              <a:rPr lang="cs-CZ" sz="2800" dirty="0" err="1" smtClean="0"/>
              <a:t>ray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.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on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floor</a:t>
            </a:r>
            <a:r>
              <a:rPr lang="cs-CZ" sz="2800" dirty="0" smtClean="0"/>
              <a:t>, </a:t>
            </a:r>
            <a:r>
              <a:rPr lang="cs-CZ" sz="2800" dirty="0" err="1" smtClean="0"/>
              <a:t>door</a:t>
            </a:r>
            <a:r>
              <a:rPr lang="cs-CZ" sz="2800" dirty="0" smtClean="0"/>
              <a:t> 26.</a:t>
            </a:r>
          </a:p>
          <a:p>
            <a:endParaRPr lang="cs-CZ" sz="2800" dirty="0"/>
          </a:p>
          <a:p>
            <a:r>
              <a:rPr lang="cs-CZ" sz="2800" dirty="0" err="1"/>
              <a:t>a</a:t>
            </a:r>
            <a:r>
              <a:rPr lang="cs-CZ" sz="2800" dirty="0" err="1" smtClean="0"/>
              <a:t>fter</a:t>
            </a:r>
            <a:r>
              <a:rPr lang="cs-CZ" sz="2800" dirty="0" smtClean="0"/>
              <a:t> a </a:t>
            </a:r>
            <a:r>
              <a:rPr lang="cs-CZ" sz="2800" dirty="0" err="1" smtClean="0"/>
              <a:t>while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D: Show </a:t>
            </a:r>
            <a:r>
              <a:rPr lang="cs-CZ" sz="2800" dirty="0" err="1" smtClean="0"/>
              <a:t>me</a:t>
            </a:r>
            <a:r>
              <a:rPr lang="cs-CZ" sz="2800" dirty="0" smtClean="0"/>
              <a:t> </a:t>
            </a:r>
            <a:r>
              <a:rPr lang="cs-CZ" sz="2800" dirty="0" err="1" smtClean="0"/>
              <a:t>your</a:t>
            </a:r>
            <a:r>
              <a:rPr lang="cs-CZ" sz="2800" dirty="0" smtClean="0"/>
              <a:t> X-</a:t>
            </a:r>
            <a:r>
              <a:rPr lang="cs-CZ" sz="2800" dirty="0" err="1" smtClean="0"/>
              <a:t>ray</a:t>
            </a:r>
            <a:r>
              <a:rPr lang="cs-CZ" sz="2800" dirty="0" smtClean="0"/>
              <a:t>. </a:t>
            </a:r>
            <a:r>
              <a:rPr lang="cs-CZ" sz="2800" dirty="0" err="1" smtClean="0"/>
              <a:t>Hmmm</a:t>
            </a:r>
            <a:r>
              <a:rPr lang="cs-CZ" sz="2800" dirty="0" smtClean="0"/>
              <a:t>. </a:t>
            </a:r>
            <a:r>
              <a:rPr lang="cs-CZ" sz="2800" dirty="0" err="1" smtClean="0"/>
              <a:t>Your</a:t>
            </a:r>
            <a:r>
              <a:rPr lang="cs-CZ" sz="2800" dirty="0" smtClean="0"/>
              <a:t> leg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broken</a:t>
            </a:r>
            <a:r>
              <a:rPr lang="cs-CZ" sz="2800" dirty="0" smtClean="0"/>
              <a:t>. I </a:t>
            </a:r>
            <a:r>
              <a:rPr lang="cs-CZ" sz="2800" dirty="0" err="1" smtClean="0"/>
              <a:t>put</a:t>
            </a:r>
            <a:r>
              <a:rPr lang="cs-CZ" sz="2800" dirty="0" smtClean="0"/>
              <a:t>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err="1" smtClean="0"/>
              <a:t>it</a:t>
            </a:r>
            <a:r>
              <a:rPr lang="cs-CZ" sz="2800" dirty="0" smtClean="0"/>
              <a:t> in a </a:t>
            </a:r>
            <a:r>
              <a:rPr lang="cs-CZ" sz="2800" dirty="0" err="1" smtClean="0"/>
              <a:t>plaster</a:t>
            </a:r>
            <a:r>
              <a:rPr lang="cs-CZ" sz="2800" dirty="0" smtClean="0"/>
              <a:t>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ready</a:t>
            </a:r>
            <a:r>
              <a:rPr lang="cs-CZ" sz="2800" dirty="0" smtClean="0"/>
              <a:t>. </a:t>
            </a:r>
            <a:r>
              <a:rPr lang="cs-CZ" sz="2800" dirty="0" err="1" smtClean="0"/>
              <a:t>Come</a:t>
            </a:r>
            <a:r>
              <a:rPr lang="cs-CZ" sz="2800" dirty="0" smtClean="0"/>
              <a:t> </a:t>
            </a:r>
            <a:r>
              <a:rPr lang="cs-CZ" sz="2800" dirty="0" err="1" smtClean="0"/>
              <a:t>back</a:t>
            </a:r>
            <a:r>
              <a:rPr lang="cs-CZ" sz="2800" dirty="0" smtClean="0"/>
              <a:t> </a:t>
            </a:r>
            <a:r>
              <a:rPr lang="cs-CZ" sz="2800" dirty="0" err="1" smtClean="0"/>
              <a:t>next</a:t>
            </a:r>
            <a:r>
              <a:rPr lang="cs-CZ" sz="2800" dirty="0" smtClean="0"/>
              <a:t> </a:t>
            </a:r>
            <a:r>
              <a:rPr lang="cs-CZ" sz="2800" dirty="0" err="1" smtClean="0"/>
              <a:t>week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P:  </a:t>
            </a:r>
            <a:r>
              <a:rPr lang="cs-CZ" sz="2800" dirty="0" err="1" smtClean="0"/>
              <a:t>Thank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very much, </a:t>
            </a:r>
            <a:r>
              <a:rPr lang="cs-CZ" sz="2800" dirty="0" err="1" smtClean="0"/>
              <a:t>doctor</a:t>
            </a:r>
            <a:r>
              <a:rPr lang="cs-CZ" sz="2800" dirty="0" smtClean="0"/>
              <a:t>. </a:t>
            </a:r>
            <a:r>
              <a:rPr lang="cs-CZ" sz="2800" dirty="0" err="1" smtClean="0"/>
              <a:t>Good</a:t>
            </a:r>
            <a:r>
              <a:rPr lang="cs-CZ" sz="2800" dirty="0" smtClean="0"/>
              <a:t> </a:t>
            </a:r>
            <a:r>
              <a:rPr lang="cs-CZ" sz="2800" dirty="0" err="1" smtClean="0"/>
              <a:t>bye</a:t>
            </a:r>
            <a:r>
              <a:rPr lang="cs-CZ" sz="2800" dirty="0" smtClean="0"/>
              <a:t>.</a:t>
            </a:r>
          </a:p>
          <a:p>
            <a:endParaRPr lang="cs-CZ" sz="2800" dirty="0"/>
          </a:p>
          <a:p>
            <a:r>
              <a:rPr lang="cs-CZ" sz="2800" dirty="0" smtClean="0"/>
              <a:t>D:  </a:t>
            </a:r>
            <a:r>
              <a:rPr lang="cs-CZ" sz="2800" dirty="0" err="1" smtClean="0"/>
              <a:t>Good</a:t>
            </a:r>
            <a:r>
              <a:rPr lang="cs-CZ" sz="2800" dirty="0" smtClean="0"/>
              <a:t> </a:t>
            </a:r>
            <a:r>
              <a:rPr lang="cs-CZ" sz="2800" dirty="0" err="1" smtClean="0"/>
              <a:t>bye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656383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5646930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</a:t>
            </a:r>
          </a:p>
          <a:p>
            <a:endParaRPr lang="cs-CZ" sz="2800" dirty="0"/>
          </a:p>
          <a:p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microsoft.com</a:t>
            </a:r>
            <a:endParaRPr lang="cs-CZ" sz="2800" dirty="0" smtClean="0"/>
          </a:p>
          <a:p>
            <a:endParaRPr lang="cs-CZ" sz="2800" dirty="0"/>
          </a:p>
          <a:p>
            <a:r>
              <a:rPr lang="cs-CZ" sz="2800" dirty="0" smtClean="0"/>
              <a:t>Text vytvořen autorkou tohoto </a:t>
            </a:r>
            <a:r>
              <a:rPr lang="cs-CZ" sz="2800" smtClean="0"/>
              <a:t>DUMu</a:t>
            </a:r>
            <a:endParaRPr lang="cs-CZ" sz="280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524128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298</Words>
  <Application>Microsoft Office PowerPoint</Application>
  <PresentationFormat>Předvádění na obrazovce (4:3)</PresentationFormat>
  <Paragraphs>94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Simona</cp:lastModifiedBy>
  <cp:revision>3</cp:revision>
  <dcterms:created xsi:type="dcterms:W3CDTF">2012-03-31T20:18:02Z</dcterms:created>
  <dcterms:modified xsi:type="dcterms:W3CDTF">2012-04-03T18:25:35Z</dcterms:modified>
</cp:coreProperties>
</file>