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VY_32_INOVACE_10_Konverzace v Aj 6. </a:t>
          </a:r>
          <a:r>
            <a:rPr lang="cs-CZ" sz="2000" baseline="0" dirty="0" err="1" smtClean="0"/>
            <a:t>ročník_Winter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Téma:Winter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123611" custLinFactNeighborX="417" custLinFactNeighborY="211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417" custLinFactNeighborY="94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6FDF73-F5DB-4E04-9D28-3D56EC16E247}" type="presOf" srcId="{D1D4F407-5343-4D3F-B5B9-D407B03CAEB4}" destId="{AED2198E-93D5-4001-81B4-73124B309672}" srcOrd="1" destOrd="0" presId="urn:microsoft.com/office/officeart/2005/8/layout/target3"/>
    <dgm:cxn modelId="{C00DAF9F-5BFC-4B91-AFDD-F262AC00991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34BE30-1DE0-41D0-861E-E5C670B02C3C}" type="presOf" srcId="{B651F6E3-6281-48DB-9319-2AEAFDAE7572}" destId="{6BB5E863-4638-4E1D-BFDE-399D028AC4ED}" srcOrd="1" destOrd="0" presId="urn:microsoft.com/office/officeart/2005/8/layout/target3"/>
    <dgm:cxn modelId="{15199C04-6AE8-4BC0-A30E-91FA056C5698}" type="presOf" srcId="{D8197B8C-B260-4A16-BDF4-0947B075E274}" destId="{25B08C86-7E15-44DC-BE7F-FFB55DD49D12}" srcOrd="0" destOrd="0" presId="urn:microsoft.com/office/officeart/2005/8/layout/target3"/>
    <dgm:cxn modelId="{1C461EB4-8247-401A-92B2-692796E30FA9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40E1221-51B5-47B1-A885-920BA01249B8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05E05F4-BF1B-4CDA-A5C9-9ACD39AF3A0B}" type="presOf" srcId="{B651F6E3-6281-48DB-9319-2AEAFDAE7572}" destId="{619D679B-A015-4ECF-8348-D1034C574F40}" srcOrd="0" destOrd="0" presId="urn:microsoft.com/office/officeart/2005/8/layout/target3"/>
    <dgm:cxn modelId="{E159084A-C3F6-4177-8EF3-1E7B2FEF245B}" type="presOf" srcId="{D8197B8C-B260-4A16-BDF4-0947B075E274}" destId="{5A5FFA88-C948-4069-8E93-59FA12366E83}" srcOrd="1" destOrd="0" presId="urn:microsoft.com/office/officeart/2005/8/layout/target3"/>
    <dgm:cxn modelId="{B820548D-58ED-4F0E-A907-7913270D8ECE}" type="presOf" srcId="{4C35D32F-0EAB-4CD7-82EE-45574DC2A586}" destId="{8BEBB6EC-1DAA-4CAC-8A25-BC0FCBD5DBD5}" srcOrd="0" destOrd="0" presId="urn:microsoft.com/office/officeart/2005/8/layout/target3"/>
    <dgm:cxn modelId="{D946F51D-C0D1-4D1A-AA3D-405E63DE555F}" type="presOf" srcId="{D1B46980-6531-4606-95E6-44980827E919}" destId="{2BE915AB-18AA-4053-B92C-3BFC9ED204BB}" srcOrd="1" destOrd="0" presId="urn:microsoft.com/office/officeart/2005/8/layout/target3"/>
    <dgm:cxn modelId="{F95F166E-7C66-44CC-B62F-CAF32560F087}" type="presOf" srcId="{757F3AB3-0718-4624-B441-E567A8F0AB56}" destId="{333A1088-737F-45CB-B68E-254E46348037}" srcOrd="0" destOrd="0" presId="urn:microsoft.com/office/officeart/2005/8/layout/target3"/>
    <dgm:cxn modelId="{D81D1319-ABE0-414C-A9EC-5B21D77BB4AF}" type="presParOf" srcId="{333A1088-737F-45CB-B68E-254E46348037}" destId="{F5ABB229-8D3B-4694-996A-96F23CF14429}" srcOrd="0" destOrd="0" presId="urn:microsoft.com/office/officeart/2005/8/layout/target3"/>
    <dgm:cxn modelId="{67D11070-C560-43CB-BCB9-5AF91CC7C5C7}" type="presParOf" srcId="{333A1088-737F-45CB-B68E-254E46348037}" destId="{F41139FD-01EE-4571-8B17-4FB00FC51163}" srcOrd="1" destOrd="0" presId="urn:microsoft.com/office/officeart/2005/8/layout/target3"/>
    <dgm:cxn modelId="{566C7A7D-002C-4AA8-A1BA-BB3F0A05A009}" type="presParOf" srcId="{333A1088-737F-45CB-B68E-254E46348037}" destId="{D005CE8C-CC26-4C3E-AC11-E15060ECD759}" srcOrd="2" destOrd="0" presId="urn:microsoft.com/office/officeart/2005/8/layout/target3"/>
    <dgm:cxn modelId="{16BD91FE-28E4-434F-9722-ABE172AE346F}" type="presParOf" srcId="{333A1088-737F-45CB-B68E-254E46348037}" destId="{2C702D82-9B77-49B7-9568-BB8EB47C3372}" srcOrd="3" destOrd="0" presId="urn:microsoft.com/office/officeart/2005/8/layout/target3"/>
    <dgm:cxn modelId="{1315280B-BA73-4491-AB82-B96BC987C2ED}" type="presParOf" srcId="{333A1088-737F-45CB-B68E-254E46348037}" destId="{A52A0455-90FF-4808-ABD0-F02540D31D5A}" srcOrd="4" destOrd="0" presId="urn:microsoft.com/office/officeart/2005/8/layout/target3"/>
    <dgm:cxn modelId="{4168A18C-10CD-4E3A-BC34-DFF59370C194}" type="presParOf" srcId="{333A1088-737F-45CB-B68E-254E46348037}" destId="{6140AFEC-043D-4C43-A2F9-D0F5331DF3A3}" srcOrd="5" destOrd="0" presId="urn:microsoft.com/office/officeart/2005/8/layout/target3"/>
    <dgm:cxn modelId="{4D1FE3FC-6FFC-4E95-96A4-DBD31F95897C}" type="presParOf" srcId="{333A1088-737F-45CB-B68E-254E46348037}" destId="{9358AC05-5D7D-4327-9F80-1AD486AEA664}" srcOrd="6" destOrd="0" presId="urn:microsoft.com/office/officeart/2005/8/layout/target3"/>
    <dgm:cxn modelId="{DE7BD09F-B58D-4765-96D4-EE99D6DD45D1}" type="presParOf" srcId="{333A1088-737F-45CB-B68E-254E46348037}" destId="{313FC574-E1CD-4FB4-B054-0B805CE0447D}" srcOrd="7" destOrd="0" presId="urn:microsoft.com/office/officeart/2005/8/layout/target3"/>
    <dgm:cxn modelId="{EB3C1325-E565-4C4C-A136-EFE44E1CDF94}" type="presParOf" srcId="{333A1088-737F-45CB-B68E-254E46348037}" destId="{619D679B-A015-4ECF-8348-D1034C574F40}" srcOrd="8" destOrd="0" presId="urn:microsoft.com/office/officeart/2005/8/layout/target3"/>
    <dgm:cxn modelId="{1E103ABA-8AE0-4B07-AD4F-9A72C53260D1}" type="presParOf" srcId="{333A1088-737F-45CB-B68E-254E46348037}" destId="{322283A8-4A27-4CDA-BAE3-F381106A9174}" srcOrd="9" destOrd="0" presId="urn:microsoft.com/office/officeart/2005/8/layout/target3"/>
    <dgm:cxn modelId="{120337C1-DF82-40C0-ACDF-4B0B6767416B}" type="presParOf" srcId="{333A1088-737F-45CB-B68E-254E46348037}" destId="{FFC9F71D-1B4F-4AD9-A4A6-86ADEFC8AF5C}" srcOrd="10" destOrd="0" presId="urn:microsoft.com/office/officeart/2005/8/layout/target3"/>
    <dgm:cxn modelId="{B039BCBD-AEA9-4831-8FAC-B21465CA89C0}" type="presParOf" srcId="{333A1088-737F-45CB-B68E-254E46348037}" destId="{25B08C86-7E15-44DC-BE7F-FFB55DD49D12}" srcOrd="11" destOrd="0" presId="urn:microsoft.com/office/officeart/2005/8/layout/target3"/>
    <dgm:cxn modelId="{BCFB70A9-EF46-46FA-81DF-463935A9AFDD}" type="presParOf" srcId="{333A1088-737F-45CB-B68E-254E46348037}" destId="{76644BE8-9D7C-4C09-B250-3D10AF48CBB7}" srcOrd="12" destOrd="0" presId="urn:microsoft.com/office/officeart/2005/8/layout/target3"/>
    <dgm:cxn modelId="{0E6E9770-4649-4AF7-BC91-A697DC783910}" type="presParOf" srcId="{333A1088-737F-45CB-B68E-254E46348037}" destId="{EE85B701-7295-41C0-BA7A-34D3756A2AE6}" srcOrd="13" destOrd="0" presId="urn:microsoft.com/office/officeart/2005/8/layout/target3"/>
    <dgm:cxn modelId="{F74606E1-318D-410B-BC19-17F43CE3ADC3}" type="presParOf" srcId="{333A1088-737F-45CB-B68E-254E46348037}" destId="{8BEBB6EC-1DAA-4CAC-8A25-BC0FCBD5DBD5}" srcOrd="14" destOrd="0" presId="urn:microsoft.com/office/officeart/2005/8/layout/target3"/>
    <dgm:cxn modelId="{CFB1E3DA-06FA-492E-BD8B-86E2579443ED}" type="presParOf" srcId="{333A1088-737F-45CB-B68E-254E46348037}" destId="{AED2198E-93D5-4001-81B4-73124B309672}" srcOrd="15" destOrd="0" presId="urn:microsoft.com/office/officeart/2005/8/layout/target3"/>
    <dgm:cxn modelId="{A9573BF1-A1C7-4EF2-A725-30C48397E12A}" type="presParOf" srcId="{333A1088-737F-45CB-B68E-254E46348037}" destId="{2BE915AB-18AA-4053-B92C-3BFC9ED204BB}" srcOrd="16" destOrd="0" presId="urn:microsoft.com/office/officeart/2005/8/layout/target3"/>
    <dgm:cxn modelId="{83C6A848-760C-4DE3-B347-B790091C67E4}" type="presParOf" srcId="{333A1088-737F-45CB-B68E-254E46348037}" destId="{6BB5E863-4638-4E1D-BFDE-399D028AC4ED}" srcOrd="17" destOrd="0" presId="urn:microsoft.com/office/officeart/2005/8/layout/target3"/>
    <dgm:cxn modelId="{AD4E6620-35AE-442F-977E-919797E2A3DA}" type="presParOf" srcId="{333A1088-737F-45CB-B68E-254E46348037}" destId="{5A5FFA88-C948-4069-8E93-59FA12366E83}" srcOrd="18" destOrd="0" presId="urn:microsoft.com/office/officeart/2005/8/layout/target3"/>
    <dgm:cxn modelId="{03C2D407-706F-4E6B-A323-0A78E00911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21146"/>
          <a:ext cx="5350878" cy="18265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VY_32_INOVACE_10_Konverzace v Aj 6. </a:t>
          </a:r>
          <a:r>
            <a:rPr lang="cs-CZ" sz="2000" kern="1200" baseline="0" dirty="0" err="1" smtClean="0"/>
            <a:t>ročník_Winter</a:t>
          </a:r>
          <a:endParaRPr lang="cs-CZ" sz="2000" kern="1200" dirty="0"/>
        </a:p>
      </dsp:txBody>
      <dsp:txXfrm>
        <a:off x="1273857" y="721146"/>
        <a:ext cx="5350878" cy="503880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12021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Téma:Winter</a:t>
          </a:r>
          <a:endParaRPr lang="cs-CZ" sz="2000" kern="1200" dirty="0"/>
        </a:p>
      </dsp:txBody>
      <dsp:txXfrm>
        <a:off x="1273857" y="1312021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1387C5-D857-4438-931D-105E71AAD83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4F370-8133-41AC-934F-757E7E294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3456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898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65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8552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522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1664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944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41182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2800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1212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4F370-8133-41AC-934F-757E7E29424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90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BFE999D-40AF-4606-9381-9F446EC247E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2910CA6-6A23-4004-AEEF-E0367DCDB7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7691234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939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5541902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Anotace:</a:t>
            </a:r>
          </a:p>
          <a:p>
            <a:endParaRPr lang="cs-CZ" sz="2400" b="1" dirty="0"/>
          </a:p>
          <a:p>
            <a:r>
              <a:rPr lang="cs-CZ" sz="2400" dirty="0" smtClean="0"/>
              <a:t>Konverzace k AJ,  6. ročník  - Zima </a:t>
            </a:r>
          </a:p>
          <a:p>
            <a:endParaRPr lang="cs-CZ" sz="2400" dirty="0"/>
          </a:p>
          <a:p>
            <a:r>
              <a:rPr lang="cs-CZ" sz="2400" dirty="0" smtClean="0"/>
              <a:t>Prezentace </a:t>
            </a:r>
            <a:r>
              <a:rPr lang="cs-CZ" sz="2400" smtClean="0"/>
              <a:t>k výkladu</a:t>
            </a:r>
          </a:p>
          <a:p>
            <a:endParaRPr lang="cs-CZ" sz="2400" dirty="0" smtClean="0"/>
          </a:p>
          <a:p>
            <a:r>
              <a:rPr lang="cs-CZ" sz="2400" dirty="0" smtClean="0"/>
              <a:t>Co je zima a kdy</a:t>
            </a:r>
          </a:p>
          <a:p>
            <a:r>
              <a:rPr lang="cs-CZ" sz="2400" dirty="0" smtClean="0"/>
              <a:t>Počasí</a:t>
            </a:r>
          </a:p>
          <a:p>
            <a:r>
              <a:rPr lang="cs-CZ" sz="2400" dirty="0" smtClean="0"/>
              <a:t>Stavění sněhuláka</a:t>
            </a:r>
          </a:p>
          <a:p>
            <a:r>
              <a:rPr lang="cs-CZ" sz="2400" dirty="0" smtClean="0"/>
              <a:t>Zimní sporty</a:t>
            </a:r>
          </a:p>
          <a:p>
            <a:r>
              <a:rPr lang="cs-CZ" sz="2400" dirty="0" smtClean="0"/>
              <a:t>Otázky  o zimě – kontrola kliknutím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6242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52454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Winter</a:t>
            </a:r>
          </a:p>
          <a:p>
            <a:endParaRPr lang="cs-CZ" sz="2800" b="1" u="sng" dirty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seasons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, </a:t>
            </a:r>
            <a:r>
              <a:rPr lang="cs-CZ" sz="2800" dirty="0" err="1" smtClean="0"/>
              <a:t>January</a:t>
            </a:r>
            <a:r>
              <a:rPr lang="cs-CZ" sz="2800" dirty="0" smtClean="0"/>
              <a:t>, </a:t>
            </a:r>
            <a:r>
              <a:rPr lang="cs-CZ" sz="2800" dirty="0" err="1" smtClean="0"/>
              <a:t>February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Days</a:t>
            </a:r>
            <a:r>
              <a:rPr lang="cs-CZ" sz="2800" dirty="0" smtClean="0"/>
              <a:t> are very </a:t>
            </a:r>
            <a:r>
              <a:rPr lang="cs-CZ" sz="2800" dirty="0" err="1" smtClean="0"/>
              <a:t>short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, </a:t>
            </a:r>
            <a:r>
              <a:rPr lang="cs-CZ" sz="2800" dirty="0" err="1" smtClean="0"/>
              <a:t>frosty</a:t>
            </a:r>
            <a:r>
              <a:rPr lang="cs-CZ" sz="2800" dirty="0" smtClean="0"/>
              <a:t>, </a:t>
            </a:r>
            <a:r>
              <a:rPr lang="cs-CZ" sz="2800" dirty="0" err="1" smtClean="0"/>
              <a:t>snowy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81128"/>
            <a:ext cx="3188535" cy="211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3312368" cy="2070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874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660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lot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snow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build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a </a:t>
            </a:r>
            <a:r>
              <a:rPr lang="cs-CZ" sz="2800" dirty="0" err="1" smtClean="0"/>
              <a:t>snowman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74795"/>
            <a:ext cx="4094903" cy="2473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221088"/>
            <a:ext cx="89736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do 3 </a:t>
            </a:r>
            <a:r>
              <a:rPr lang="cs-CZ" sz="2800" dirty="0" err="1" smtClean="0"/>
              <a:t>snowballs</a:t>
            </a:r>
            <a:r>
              <a:rPr lang="cs-CZ" sz="2800" dirty="0" smtClean="0"/>
              <a:t>, </a:t>
            </a:r>
            <a:r>
              <a:rPr lang="cs-CZ" sz="2800" dirty="0" err="1" smtClean="0"/>
              <a:t>build</a:t>
            </a:r>
            <a:r>
              <a:rPr lang="cs-CZ" sz="2800" dirty="0" smtClean="0"/>
              <a:t> a </a:t>
            </a:r>
            <a:r>
              <a:rPr lang="cs-CZ" sz="2800" dirty="0" err="1" smtClean="0"/>
              <a:t>snowman</a:t>
            </a:r>
            <a:r>
              <a:rPr lang="cs-CZ" sz="2800" dirty="0" smtClean="0"/>
              <a:t> and</a:t>
            </a:r>
          </a:p>
          <a:p>
            <a:r>
              <a:rPr lang="cs-CZ" sz="2800" dirty="0" smtClean="0"/>
              <a:t> use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its</a:t>
            </a:r>
            <a:r>
              <a:rPr lang="cs-CZ" sz="2800" dirty="0" smtClean="0"/>
              <a:t> </a:t>
            </a:r>
            <a:r>
              <a:rPr lang="cs-CZ" sz="2800" dirty="0" err="1" smtClean="0"/>
              <a:t>decoration</a:t>
            </a:r>
            <a:r>
              <a:rPr lang="cs-CZ" sz="2800" dirty="0" smtClean="0"/>
              <a:t>:  a </a:t>
            </a:r>
            <a:r>
              <a:rPr lang="cs-CZ" sz="2800" dirty="0" err="1" smtClean="0"/>
              <a:t>carrot</a:t>
            </a:r>
            <a:r>
              <a:rPr lang="cs-CZ" sz="2800" dirty="0" smtClean="0"/>
              <a:t>, a pot,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pieces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coal</a:t>
            </a:r>
            <a:r>
              <a:rPr lang="cs-CZ" sz="2800" dirty="0" smtClean="0"/>
              <a:t> and a </a:t>
            </a:r>
            <a:r>
              <a:rPr lang="cs-CZ" sz="2800" dirty="0" err="1" smtClean="0"/>
              <a:t>broom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branch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1283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26544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Winter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sports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076" y="1044211"/>
            <a:ext cx="2278097" cy="1411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4833" y="709992"/>
            <a:ext cx="2664296" cy="1775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533" y="3581172"/>
            <a:ext cx="2314900" cy="144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3109" y="3581172"/>
            <a:ext cx="2952328" cy="184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047402"/>
            <a:ext cx="3029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          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53290" y="2780928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rgbClr val="0070C0"/>
                </a:solidFill>
              </a:rPr>
              <a:t>skiing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04833" y="2733308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70C0"/>
                </a:solidFill>
              </a:rPr>
              <a:t>skating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2049" y="5139532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rgbClr val="0070C0"/>
                </a:solidFill>
              </a:rPr>
              <a:t>i</a:t>
            </a:r>
            <a:r>
              <a:rPr lang="cs-CZ" sz="3200" b="1" dirty="0" err="1" smtClean="0">
                <a:solidFill>
                  <a:srgbClr val="0070C0"/>
                </a:solidFill>
              </a:rPr>
              <a:t>ce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hockey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17649" y="5589240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70C0"/>
                </a:solidFill>
              </a:rPr>
              <a:t>sledging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4019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580601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favourite</a:t>
            </a:r>
            <a:r>
              <a:rPr lang="cs-CZ" sz="2800" dirty="0" smtClean="0"/>
              <a:t> </a:t>
            </a:r>
            <a:r>
              <a:rPr lang="cs-CZ" sz="2800" dirty="0" err="1" smtClean="0"/>
              <a:t>holiday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winter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6488" y="2935315"/>
            <a:ext cx="2088232" cy="3132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19"/>
            <a:ext cx="4063950" cy="3358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513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519725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?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days</a:t>
            </a:r>
            <a:r>
              <a:rPr lang="cs-CZ" sz="2800" b="1" dirty="0" smtClean="0"/>
              <a:t> are in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?</a:t>
            </a:r>
          </a:p>
          <a:p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weather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923928" y="1865472"/>
            <a:ext cx="410445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70C0"/>
                </a:solidFill>
              </a:rPr>
              <a:t>o</a:t>
            </a:r>
            <a:r>
              <a:rPr lang="cs-CZ" sz="2800" b="1" dirty="0" err="1" smtClean="0">
                <a:solidFill>
                  <a:srgbClr val="0070C0"/>
                </a:solidFill>
              </a:rPr>
              <a:t>ne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of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the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seasons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39902" y="3717032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70C0"/>
                </a:solidFill>
              </a:rPr>
              <a:t>v</a:t>
            </a:r>
            <a:r>
              <a:rPr lang="cs-CZ" sz="2800" b="1" dirty="0" smtClean="0">
                <a:solidFill>
                  <a:srgbClr val="0070C0"/>
                </a:solidFill>
              </a:rPr>
              <a:t>ery </a:t>
            </a:r>
            <a:r>
              <a:rPr lang="cs-CZ" sz="2800" b="1" dirty="0" err="1" smtClean="0">
                <a:solidFill>
                  <a:srgbClr val="0070C0"/>
                </a:solidFill>
              </a:rPr>
              <a:t>short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5661248"/>
            <a:ext cx="4680520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70C0"/>
                </a:solidFill>
              </a:rPr>
              <a:t>c</a:t>
            </a:r>
            <a:r>
              <a:rPr lang="cs-CZ" sz="2800" b="1" dirty="0" err="1" smtClean="0">
                <a:solidFill>
                  <a:srgbClr val="0070C0"/>
                </a:solidFill>
              </a:rPr>
              <a:t>old</a:t>
            </a:r>
            <a:r>
              <a:rPr lang="cs-CZ" sz="2800" b="1" dirty="0" smtClean="0">
                <a:solidFill>
                  <a:srgbClr val="0070C0"/>
                </a:solidFill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</a:rPr>
              <a:t>frosty</a:t>
            </a:r>
            <a:r>
              <a:rPr lang="cs-CZ" sz="2800" b="1" dirty="0" smtClean="0">
                <a:solidFill>
                  <a:srgbClr val="0070C0"/>
                </a:solidFill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</a:rPr>
              <a:t>snowy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98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407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things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use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decoration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endParaRPr lang="cs-CZ" sz="2800" b="1" dirty="0" smtClean="0"/>
          </a:p>
          <a:p>
            <a:r>
              <a:rPr lang="cs-CZ" sz="2800" b="1" dirty="0" smtClean="0"/>
              <a:t>    </a:t>
            </a:r>
            <a:r>
              <a:rPr lang="cs-CZ" sz="2800" b="1" dirty="0" err="1" smtClean="0"/>
              <a:t>snowman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1" y="2847215"/>
            <a:ext cx="4094903" cy="2473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65006" y="1502787"/>
            <a:ext cx="1428894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pot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4988" y="2420888"/>
            <a:ext cx="183569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0070C0"/>
                </a:solidFill>
              </a:rPr>
              <a:t>carrot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3653016"/>
            <a:ext cx="2857788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70C0"/>
                </a:solidFill>
              </a:rPr>
              <a:t>p</a:t>
            </a:r>
            <a:r>
              <a:rPr lang="cs-CZ" sz="2800" b="1" dirty="0" err="1" smtClean="0">
                <a:solidFill>
                  <a:srgbClr val="0070C0"/>
                </a:solidFill>
              </a:rPr>
              <a:t>ieces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of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coal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8104" y="1502787"/>
            <a:ext cx="338437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70C0"/>
                </a:solidFill>
              </a:rPr>
              <a:t>b</a:t>
            </a:r>
            <a:r>
              <a:rPr lang="cs-CZ" sz="2800" b="1" dirty="0" err="1" smtClean="0">
                <a:solidFill>
                  <a:srgbClr val="0070C0"/>
                </a:solidFill>
              </a:rPr>
              <a:t>room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or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branch</a:t>
            </a:r>
            <a:endParaRPr lang="cs-CZ" sz="2800" b="1" dirty="0">
              <a:solidFill>
                <a:srgbClr val="0070C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730684" y="3084435"/>
            <a:ext cx="1193244" cy="3445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327306" y="2078851"/>
            <a:ext cx="452147" cy="6800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868144" y="2114030"/>
            <a:ext cx="432048" cy="8829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139952" y="4229080"/>
            <a:ext cx="1728192" cy="28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9049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420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sports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yuo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664296" cy="1775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751" y="4000002"/>
            <a:ext cx="2278097" cy="1411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2314900" cy="144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3109" y="3581172"/>
            <a:ext cx="2952328" cy="184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18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674094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6)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7)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favourite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holiday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winter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483768" y="1168008"/>
            <a:ext cx="5976664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70C0"/>
                </a:solidFill>
              </a:rPr>
              <a:t>i</a:t>
            </a:r>
            <a:r>
              <a:rPr lang="cs-CZ" sz="2800" b="1" dirty="0" smtClean="0">
                <a:solidFill>
                  <a:srgbClr val="0070C0"/>
                </a:solidFill>
              </a:rPr>
              <a:t>n </a:t>
            </a:r>
            <a:r>
              <a:rPr lang="cs-CZ" sz="2800" b="1" dirty="0" err="1" smtClean="0">
                <a:solidFill>
                  <a:srgbClr val="0070C0"/>
                </a:solidFill>
              </a:rPr>
              <a:t>December</a:t>
            </a:r>
            <a:r>
              <a:rPr lang="cs-CZ" sz="2800" b="1" dirty="0" smtClean="0">
                <a:solidFill>
                  <a:srgbClr val="0070C0"/>
                </a:solidFill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</a:rPr>
              <a:t>January</a:t>
            </a:r>
            <a:r>
              <a:rPr lang="cs-CZ" sz="2800" b="1" dirty="0" smtClean="0">
                <a:solidFill>
                  <a:srgbClr val="0070C0"/>
                </a:solidFill>
              </a:rPr>
              <a:t>, </a:t>
            </a:r>
            <a:r>
              <a:rPr lang="cs-CZ" sz="2800" b="1" dirty="0" err="1" smtClean="0">
                <a:solidFill>
                  <a:srgbClr val="0070C0"/>
                </a:solidFill>
              </a:rPr>
              <a:t>February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294" y="3068961"/>
            <a:ext cx="177619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5577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0997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/>
          </a:p>
          <a:p>
            <a:r>
              <a:rPr lang="cs-CZ" sz="2400" dirty="0" smtClean="0">
                <a:hlinkClick r:id="rId3"/>
              </a:rPr>
              <a:t>http://microsoft.com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Text byl napsán autorkou tohoto </a:t>
            </a:r>
            <a:r>
              <a:rPr lang="cs-CZ" sz="2400" dirty="0" err="1" smtClean="0"/>
              <a:t>DUMu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541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</TotalTime>
  <Words>247</Words>
  <Application>Microsoft Office PowerPoint</Application>
  <PresentationFormat>Předvádění na obrazovce (4:3)</PresentationFormat>
  <Paragraphs>82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Simona</cp:lastModifiedBy>
  <cp:revision>15</cp:revision>
  <dcterms:created xsi:type="dcterms:W3CDTF">2011-12-13T16:46:02Z</dcterms:created>
  <dcterms:modified xsi:type="dcterms:W3CDTF">2012-04-03T18:30:19Z</dcterms:modified>
</cp:coreProperties>
</file>