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73" r:id="rId3"/>
    <p:sldId id="274" r:id="rId4"/>
    <p:sldId id="275" r:id="rId5"/>
    <p:sldId id="276" r:id="rId6"/>
    <p:sldId id="278" r:id="rId7"/>
    <p:sldId id="277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90" r:id="rId17"/>
    <p:sldId id="288" r:id="rId18"/>
    <p:sldId id="258" r:id="rId19"/>
    <p:sldId id="259" r:id="rId20"/>
    <p:sldId id="26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410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430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671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54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843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989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615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05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779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572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  <a:alpha val="6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315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slide" Target="slide19.xml"/><Relationship Id="rId5" Type="http://schemas.openxmlformats.org/officeDocument/2006/relationships/image" Target="../media/image3.png"/><Relationship Id="rId4" Type="http://schemas.openxmlformats.org/officeDocument/2006/relationships/slide" Target="slide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215694.jpg" TargetMode="External"/><Relationship Id="rId2" Type="http://schemas.openxmlformats.org/officeDocument/2006/relationships/hyperlink" Target="http://officeimg.vo.msecnd.net/en-us/images/MH900438589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1009" y="332656"/>
            <a:ext cx="81819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cs typeface="Times New Roman" pitchFamily="18" charset="0"/>
              </a:rPr>
              <a:t>Poznávačka</a:t>
            </a:r>
            <a:r>
              <a:rPr lang="cs-CZ" sz="4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cs typeface="Times New Roman" pitchFamily="18" charset="0"/>
              </a:rPr>
              <a:t> ptáků s násobilkou </a:t>
            </a:r>
            <a:endParaRPr lang="cs-CZ" sz="4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j-lt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7954" y="1268760"/>
            <a:ext cx="2868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Násobení 2, 3, 4, 5, 6.</a:t>
            </a:r>
            <a:endParaRPr lang="cs-CZ" sz="2400" dirty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 descr="E:\nápady\škola\ptačí stro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3168352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1064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42</a:t>
            </a:r>
            <a:endParaRPr lang="cs-CZ" sz="6000" dirty="0"/>
          </a:p>
        </p:txBody>
      </p:sp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613832" y="5176771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6  .  9</a:t>
            </a:r>
            <a:endParaRPr lang="cs-CZ" sz="8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23728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30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4729067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18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28054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27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36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12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16855" y="614149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12824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60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56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8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8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7" grpId="0" animBg="1"/>
      <p:bldP spid="5" grpId="0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613832" y="5176771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6  .  7</a:t>
            </a:r>
            <a:endParaRPr lang="cs-CZ" sz="8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23728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30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4729067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18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28054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27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36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25211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12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12824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60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27" name="Obdélník 2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42</a:t>
            </a:r>
            <a:endParaRPr lang="cs-CZ" sz="6000" dirty="0"/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490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0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613832" y="5176771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6  .  </a:t>
            </a:r>
            <a:r>
              <a:rPr lang="cs-CZ" sz="80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123728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30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4729067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18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28054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27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36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25211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12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12824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60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82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11" grpId="0" animBg="1"/>
      <p:bldP spid="12" grpId="1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613832" y="5176771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9</a:t>
            </a:r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  .  </a:t>
            </a:r>
            <a:r>
              <a:rPr lang="cs-CZ" sz="80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123728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30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28054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27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36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25211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12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12824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60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12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613832" y="5176771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5</a:t>
            </a:r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  .  </a:t>
            </a:r>
            <a:r>
              <a:rPr lang="cs-CZ" sz="80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123728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30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28054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25211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12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12824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60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143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11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4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613832" y="5176771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4  .  9</a:t>
            </a:r>
            <a:endParaRPr lang="cs-CZ" sz="8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23728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30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28054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36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25211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12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12824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60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123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5" grpId="0"/>
      <p:bldP spid="11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613832" y="5176771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4  .  8</a:t>
            </a:r>
            <a:endParaRPr lang="cs-CZ" sz="8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28054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25211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12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12824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60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423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/>
      <p:bldP spid="13" grpId="0" animBg="1"/>
      <p:bldP spid="14" grpId="0" animBg="1"/>
      <p:bldP spid="15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4" grpId="0" animBg="1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613832" y="5176771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4  .  </a:t>
            </a:r>
            <a:r>
              <a:rPr lang="cs-CZ" sz="80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28054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25211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12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23728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60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437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5" grpId="0"/>
      <p:bldP spid="13" grpId="0" animBg="1"/>
      <p:bldP spid="14" grpId="0" animBg="1"/>
      <p:bldP spid="15" grpId="0" animBg="1"/>
      <p:bldP spid="17" grpId="0" animBg="1"/>
      <p:bldP spid="20" grpId="0" animBg="1"/>
      <p:bldP spid="21" grpId="0" animBg="1"/>
      <p:bldP spid="22" grpId="0" animBg="1"/>
      <p:bldP spid="24" grpId="0" animBg="1"/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613832" y="5176771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7</a:t>
            </a:r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  .  5</a:t>
            </a:r>
            <a:endParaRPr lang="cs-CZ" sz="8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19737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25211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12824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60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16" name="Tlačítko akce: Dopředu nebo Další 1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419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13" grpId="0" animBg="1"/>
      <p:bldP spid="14" grpId="0" animBg="1"/>
      <p:bldP spid="15" grpId="0" animBg="1"/>
      <p:bldP spid="17" grpId="0" animBg="1"/>
      <p:bldP spid="20" grpId="0" animBg="1"/>
      <p:bldP spid="21" grpId="0" animBg="1"/>
      <p:bldP spid="24" grpId="0" animBg="1"/>
      <p:bldP spid="2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613832" y="5176771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4  .  7</a:t>
            </a:r>
            <a:endParaRPr lang="cs-CZ" sz="8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28054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25211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12824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60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686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5" grpId="0"/>
      <p:bldP spid="14" grpId="0" animBg="1"/>
      <p:bldP spid="15" grpId="0" animBg="1"/>
      <p:bldP spid="17" grpId="0" animBg="1"/>
      <p:bldP spid="20" grpId="0" animBg="1"/>
      <p:bldP spid="21" grpId="0" animBg="1"/>
      <p:bldP spid="24" grpId="0" animBg="1"/>
      <p:bldP spid="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76062" y="5176771"/>
            <a:ext cx="294664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10  .  6</a:t>
            </a:r>
            <a:endParaRPr lang="cs-CZ" sz="8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28054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12824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60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16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5" grpId="0"/>
      <p:bldP spid="14" grpId="0" animBg="1"/>
      <p:bldP spid="15" grpId="0" animBg="1"/>
      <p:bldP spid="17" grpId="0" animBg="1"/>
      <p:bldP spid="21" grpId="0" animBg="1"/>
      <p:bldP spid="24" grpId="0" animBg="1"/>
      <p:bldP spid="2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76062" y="5176771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3</a:t>
            </a:r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  .  7</a:t>
            </a:r>
            <a:endParaRPr lang="cs-CZ" sz="8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28054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489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14" grpId="0" animBg="1"/>
      <p:bldP spid="15" grpId="0" animBg="1"/>
      <p:bldP spid="17" grpId="0" animBg="1"/>
      <p:bldP spid="21" grpId="0" animBg="1"/>
      <p:bldP spid="2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76062" y="5176771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4  .  6</a:t>
            </a:r>
            <a:endParaRPr lang="cs-CZ" sz="8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28054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096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5" grpId="0"/>
      <p:bldP spid="14" grpId="0" animBg="1"/>
      <p:bldP spid="15" grpId="0" animBg="1"/>
      <p:bldP spid="21" grpId="0" animBg="1"/>
      <p:bldP spid="2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76062" y="5176771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4  .  4</a:t>
            </a:r>
            <a:endParaRPr lang="cs-CZ" sz="8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28054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5754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/>
      <p:bldP spid="14" grpId="0" animBg="1"/>
      <p:bldP spid="15" grpId="0" animBg="1"/>
      <p:bldP spid="2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76062" y="5176771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9</a:t>
            </a:r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  .  5</a:t>
            </a:r>
            <a:endParaRPr lang="cs-CZ" sz="8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28054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737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/>
      <p:bldP spid="14" grpId="0" animBg="1"/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3428054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232055" y="5653001"/>
            <a:ext cx="50417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Klikni na příklad, který patří k výsledku.</a:t>
            </a:r>
            <a:endParaRPr lang="cs-CZ" sz="2400" i="1" dirty="0"/>
          </a:p>
        </p:txBody>
      </p:sp>
      <p:sp>
        <p:nvSpPr>
          <p:cNvPr id="3" name="Obdélník 2"/>
          <p:cNvSpPr/>
          <p:nvPr/>
        </p:nvSpPr>
        <p:spPr>
          <a:xfrm>
            <a:off x="2321295" y="4716625"/>
            <a:ext cx="1440160" cy="720080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8 . 6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0" name="Obdélník 9">
            <a:hlinkClick r:id="rId4" action="ppaction://hlinksldjump"/>
          </p:cNvPr>
          <p:cNvSpPr/>
          <p:nvPr/>
        </p:nvSpPr>
        <p:spPr>
          <a:xfrm>
            <a:off x="4060846" y="4725144"/>
            <a:ext cx="1440160" cy="720080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7 . 6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1" name="Obdélník 10">
            <a:hlinkClick r:id="rId4" action="ppaction://hlinksldjump"/>
          </p:cNvPr>
          <p:cNvSpPr/>
          <p:nvPr/>
        </p:nvSpPr>
        <p:spPr>
          <a:xfrm>
            <a:off x="5745418" y="4716625"/>
            <a:ext cx="1440160" cy="720080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9 . 6</a:t>
            </a:r>
            <a:endParaRPr lang="cs-CZ" sz="5400" dirty="0">
              <a:solidFill>
                <a:srgbClr val="FF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175325" y="494580"/>
            <a:ext cx="3167536" cy="5616635"/>
            <a:chOff x="-866120" y="764704"/>
            <a:chExt cx="3167536" cy="5616635"/>
          </a:xfrm>
        </p:grpSpPr>
        <p:pic>
          <p:nvPicPr>
            <p:cNvPr id="3074" name="Picture 2" descr="E:\nápady\škola\PEPA kopi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-831340" y="3199989"/>
              <a:ext cx="1662680" cy="3181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Obláček 7"/>
            <p:cNvSpPr/>
            <p:nvPr/>
          </p:nvSpPr>
          <p:spPr>
            <a:xfrm>
              <a:off x="-866120" y="764704"/>
              <a:ext cx="3167536" cy="1698806"/>
            </a:xfrm>
            <a:prstGeom prst="cloudCallout">
              <a:avLst>
                <a:gd name="adj1" fmla="val -25736"/>
                <a:gd name="adj2" fmla="val 87066"/>
              </a:avLst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>
              <a:off x="-559089" y="1106274"/>
              <a:ext cx="2780857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 !!</a:t>
              </a:r>
            </a:p>
            <a:p>
              <a:pPr algn="ctr"/>
              <a:r>
                <a:rPr lang="cs-CZ" b="1" dirty="0" smtClean="0">
                  <a:solidFill>
                    <a:schemeClr val="tx2">
                      <a:lumMod val="75000"/>
                    </a:schemeClr>
                  </a:solidFill>
                </a:rPr>
                <a:t>Víš, jak se jmenuje </a:t>
              </a:r>
            </a:p>
            <a:p>
              <a:pPr algn="ctr"/>
              <a:r>
                <a:rPr lang="cs-CZ" b="1" dirty="0" smtClean="0">
                  <a:solidFill>
                    <a:schemeClr val="tx2">
                      <a:lumMod val="75000"/>
                    </a:schemeClr>
                  </a:solidFill>
                </a:rPr>
                <a:t> ptáček na obrázku ?</a:t>
              </a:r>
              <a:endParaRPr lang="cs-CZ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16" name="Šipka doprava 15">
            <a:hlinkClick r:id="rId6" action="ppaction://hlinksldjump"/>
          </p:cNvPr>
          <p:cNvSpPr/>
          <p:nvPr/>
        </p:nvSpPr>
        <p:spPr>
          <a:xfrm>
            <a:off x="3788945" y="188641"/>
            <a:ext cx="1503135" cy="79543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Nápověda.</a:t>
            </a:r>
            <a:endParaRPr lang="cs-CZ" dirty="0"/>
          </a:p>
        </p:txBody>
      </p:sp>
      <p:pic>
        <p:nvPicPr>
          <p:cNvPr id="2050" name="Picture 2" descr="E:\nápady\škola\beruška2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6105">
            <a:off x="7056729" y="5428853"/>
            <a:ext cx="1337641" cy="90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2074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nápady\škola\BERUŠ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43820"/>
            <a:ext cx="3500301" cy="285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3779912" y="1196752"/>
            <a:ext cx="3816424" cy="1895140"/>
            <a:chOff x="3779912" y="1196752"/>
            <a:chExt cx="3816424" cy="1895140"/>
          </a:xfrm>
        </p:grpSpPr>
        <p:sp>
          <p:nvSpPr>
            <p:cNvPr id="2" name="Obláček 1"/>
            <p:cNvSpPr/>
            <p:nvPr/>
          </p:nvSpPr>
          <p:spPr>
            <a:xfrm>
              <a:off x="3779912" y="1196752"/>
              <a:ext cx="3816424" cy="1895140"/>
            </a:xfrm>
            <a:prstGeom prst="cloudCallout">
              <a:avLst>
                <a:gd name="adj1" fmla="val -39103"/>
                <a:gd name="adj2" fmla="val 73818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CHYBA !!</a:t>
              </a:r>
              <a:endParaRPr lang="cs-CZ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4471901" y="1472148"/>
              <a:ext cx="25348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   CHYBA !</a:t>
              </a:r>
            </a:p>
            <a:p>
              <a:r>
                <a:rPr lang="cs-CZ" sz="3200" i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Zkus to znovu.</a:t>
              </a:r>
              <a:endParaRPr lang="cs-CZ" sz="3200" i="1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658713" y="3843035"/>
            <a:ext cx="864096" cy="1306209"/>
            <a:chOff x="5658713" y="3843035"/>
            <a:chExt cx="864096" cy="1306209"/>
          </a:xfrm>
        </p:grpSpPr>
        <p:sp>
          <p:nvSpPr>
            <p:cNvPr id="5" name="Tlačítko akce: Domů 4">
              <a:hlinkClick r:id="rId3" action="ppaction://hlinksldjump" highlightClick="1"/>
            </p:cNvPr>
            <p:cNvSpPr/>
            <p:nvPr/>
          </p:nvSpPr>
          <p:spPr>
            <a:xfrm>
              <a:off x="5658713" y="3843035"/>
              <a:ext cx="864096" cy="936104"/>
            </a:xfrm>
            <a:prstGeom prst="actionButtonHome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755797" y="4779912"/>
              <a:ext cx="6699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ZPĚT.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209649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97089" y="4715106"/>
            <a:ext cx="49189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s</a:t>
            </a:r>
            <a:r>
              <a:rPr lang="cs-CZ" sz="5400" dirty="0" smtClean="0"/>
              <a:t>ýkora</a:t>
            </a:r>
            <a:r>
              <a:rPr lang="cs-CZ" dirty="0" smtClean="0"/>
              <a:t>     </a:t>
            </a:r>
            <a:r>
              <a:rPr lang="cs-CZ" sz="5400" dirty="0" smtClean="0"/>
              <a:t>modřinka</a:t>
            </a:r>
            <a:endParaRPr lang="cs-CZ" sz="5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89" y="1153032"/>
            <a:ext cx="4939254" cy="32620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683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5666" y="4464495"/>
            <a:ext cx="813274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Sýkorka modřinka:   </a:t>
            </a:r>
            <a:r>
              <a:rPr lang="cs-CZ" sz="1600" u="sng" dirty="0">
                <a:hlinkClick r:id="rId2"/>
              </a:rPr>
              <a:t>http://</a:t>
            </a:r>
            <a:r>
              <a:rPr lang="cs-CZ" sz="1600" u="sng" dirty="0" smtClean="0">
                <a:hlinkClick r:id="rId2"/>
              </a:rPr>
              <a:t>officeimg.vo.msecnd.net/en-us/images/MH900438589.jpg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16688" y="5298898"/>
            <a:ext cx="14307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tvorba.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04057" y="3551082"/>
            <a:ext cx="14421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u="sng" dirty="0" smtClean="0"/>
              <a:t>Použité zdroje:</a:t>
            </a:r>
            <a:endParaRPr lang="cs-CZ" sz="16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23727" y="1772816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Autor: Martina Skalová</a:t>
            </a:r>
          </a:p>
          <a:p>
            <a:r>
              <a:rPr lang="cs-CZ" sz="2400" b="1" dirty="0" smtClean="0"/>
              <a:t>                 ZŠ Hlušice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587603" y="4021869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Ptačí strom: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officeimg.vo.msecnd.net/en-us/images/MH900215694.jpg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25285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266</Words>
  <Application>Microsoft Office PowerPoint</Application>
  <PresentationFormat>Předvádění na obrazovce (4:3)</PresentationFormat>
  <Paragraphs>172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27</cp:revision>
  <dcterms:created xsi:type="dcterms:W3CDTF">2012-03-31T06:23:50Z</dcterms:created>
  <dcterms:modified xsi:type="dcterms:W3CDTF">2012-03-31T20:39:28Z</dcterms:modified>
</cp:coreProperties>
</file>