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729" autoAdjust="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364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EF9E83-2134-4E81-8F2E-2A744EE2E88C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99C28-D3CA-4B57-A440-A7746680CA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3161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8CDA8-4297-43E4-9DA0-FD2B7D9F6CA8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C288D-7FB0-4B41-B0C4-C93926AC4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444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6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401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487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98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33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848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914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038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93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2500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589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324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9" name="Group 57"/>
          <p:cNvGraphicFramePr>
            <a:graphicFrameLocks noGrp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xmlns="" val="2651388395"/>
              </p:ext>
            </p:extLst>
          </p:nvPr>
        </p:nvGraphicFramePr>
        <p:xfrm>
          <a:off x="1331913" y="1700213"/>
          <a:ext cx="6400800" cy="4728116"/>
        </p:xfrm>
        <a:graphic>
          <a:graphicData uri="http://schemas.openxmlformats.org/drawingml/2006/table">
            <a:tbl>
              <a:tblPr/>
              <a:tblGrid>
                <a:gridCol w="1685925"/>
                <a:gridCol w="4714875"/>
              </a:tblGrid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Číslo projektu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CZ.1.07/1.5.00/34.0950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Kódování materiálu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vy_32_INOVACE_bio_bot17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Označení materiálu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bot17_dvoudelozne1.pptx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Název školy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Gymnázium Kladno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Autor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Lenka Smyčková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Anotace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Test umožňuje žákům a učitelům kontrolu znalostí z botaniky – téma dvouděložné rostliny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Předmět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biologie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Tematická oblast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botanika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Téma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Dvouděložné 1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Očekávané výstupy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Žáci vyplní test, mají zpětnou vazbu, protože díky programu vidí správné řešení, učitel může využít hodnocení úspěšnosti testu.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Klíčová slova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Léčivé a jedlé rostliny, poznávání, taxonomie ,šíření semen, popis květenství hvězdnicovitých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učebního materiálu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5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Ročník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1. Ročník čtyřletého gymnázia a odpovídající ročník víceletého gymnázia, seminář z biologie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Cílová skupina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osmileté gymnázium, čtyřleté gymnázium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Ověřeno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(19.3.2014, SBIO</a:t>
                      </a: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Zdroje: vlastní fotografie a fotografie se souhlasem autora (Šárka </a:t>
                      </a:r>
                      <a:r>
                        <a:rPr kumimoji="0" lang="cs-CZ" altLang="cs-CZ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Fingerhutová</a:t>
                      </a: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Doubravka Požárová).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02" name="Obrázek 3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73200" y="333375"/>
            <a:ext cx="5761038" cy="12588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421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127</Words>
  <Application>Microsoft Office PowerPoint</Application>
  <PresentationFormat>Předvádění na obrazovce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Motiv systému Office</vt:lpstr>
      <vt:lpstr>Snímek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DVOUDĚLOŽNÉ ROSTLINY</dc:title>
  <dc:creator>ucitel</dc:creator>
  <cp:lastModifiedBy>pe</cp:lastModifiedBy>
  <cp:revision>46</cp:revision>
  <dcterms:created xsi:type="dcterms:W3CDTF">2013-10-21T13:47:32Z</dcterms:created>
  <dcterms:modified xsi:type="dcterms:W3CDTF">2014-04-25T14:29:42Z</dcterms:modified>
</cp:coreProperties>
</file>