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817B5B-A48A-482A-A49D-8C72AFE7C028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B26F217-4C2A-40F7-9269-EE8558D67AEB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81BE3828-08B3-48A1-B322-0B31863CDDE5}" type="parTrans" cxnId="{998C8CB5-39B0-4AC4-9067-513FE5265913}">
      <dgm:prSet/>
      <dgm:spPr/>
      <dgm:t>
        <a:bodyPr/>
        <a:lstStyle/>
        <a:p>
          <a:endParaRPr lang="cs-CZ"/>
        </a:p>
      </dgm:t>
    </dgm:pt>
    <dgm:pt modelId="{012887AB-B4A5-4F70-930C-1FBC56EE2515}" type="sibTrans" cxnId="{998C8CB5-39B0-4AC4-9067-513FE5265913}">
      <dgm:prSet/>
      <dgm:spPr/>
      <dgm:t>
        <a:bodyPr/>
        <a:lstStyle/>
        <a:p>
          <a:endParaRPr lang="cs-CZ" dirty="0"/>
        </a:p>
      </dgm:t>
    </dgm:pt>
    <dgm:pt modelId="{2610CD40-ADEA-4868-A67F-675D9752EBD5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A804099E-217F-4636-BB1C-8E33FD077655}" type="parTrans" cxnId="{77A39417-6808-4B71-887C-7187AEFBD087}">
      <dgm:prSet/>
      <dgm:spPr/>
      <dgm:t>
        <a:bodyPr/>
        <a:lstStyle/>
        <a:p>
          <a:endParaRPr lang="cs-CZ"/>
        </a:p>
      </dgm:t>
    </dgm:pt>
    <dgm:pt modelId="{0347C15D-9BAC-47A7-AAE7-B013FEB1600A}" type="sibTrans" cxnId="{77A39417-6808-4B71-887C-7187AEFBD087}">
      <dgm:prSet/>
      <dgm:spPr/>
      <dgm:t>
        <a:bodyPr/>
        <a:lstStyle/>
        <a:p>
          <a:endParaRPr lang="cs-CZ" dirty="0"/>
        </a:p>
      </dgm:t>
    </dgm:pt>
    <dgm:pt modelId="{5FF2A419-B3D5-4881-9DA8-2B08B1AB462C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0A13945A-1EEF-4360-80BD-1A71F19217EB}" type="parTrans" cxnId="{6D01D82A-CC39-4CB0-BB2E-9FE3D5BFA16E}">
      <dgm:prSet/>
      <dgm:spPr/>
      <dgm:t>
        <a:bodyPr/>
        <a:lstStyle/>
        <a:p>
          <a:endParaRPr lang="cs-CZ"/>
        </a:p>
      </dgm:t>
    </dgm:pt>
    <dgm:pt modelId="{C7BF7DD3-AEA1-49AC-A9E2-17B294FD25EA}" type="sibTrans" cxnId="{6D01D82A-CC39-4CB0-BB2E-9FE3D5BFA16E}">
      <dgm:prSet/>
      <dgm:spPr/>
      <dgm:t>
        <a:bodyPr/>
        <a:lstStyle/>
        <a:p>
          <a:endParaRPr lang="cs-CZ" dirty="0"/>
        </a:p>
      </dgm:t>
    </dgm:pt>
    <dgm:pt modelId="{75521643-3150-4C09-9E52-5A3DE148B5EE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A3FB213E-7301-4154-8983-129B67B75835}" type="parTrans" cxnId="{E458458E-C4FD-431D-B2AF-8E9A1D324AAF}">
      <dgm:prSet/>
      <dgm:spPr/>
      <dgm:t>
        <a:bodyPr/>
        <a:lstStyle/>
        <a:p>
          <a:endParaRPr lang="cs-CZ"/>
        </a:p>
      </dgm:t>
    </dgm:pt>
    <dgm:pt modelId="{A0AD4004-865A-4CDE-909C-6BA917D7FEA3}" type="sibTrans" cxnId="{E458458E-C4FD-431D-B2AF-8E9A1D324AAF}">
      <dgm:prSet/>
      <dgm:spPr/>
      <dgm:t>
        <a:bodyPr/>
        <a:lstStyle/>
        <a:p>
          <a:endParaRPr lang="cs-CZ" dirty="0"/>
        </a:p>
      </dgm:t>
    </dgm:pt>
    <dgm:pt modelId="{DBDFA435-819B-49AC-8889-14D0AC5F07D2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303250CB-31DD-400D-89DF-2C608FD556DB}" type="parTrans" cxnId="{5C954226-F820-4025-A02D-78A6F3581E61}">
      <dgm:prSet/>
      <dgm:spPr/>
      <dgm:t>
        <a:bodyPr/>
        <a:lstStyle/>
        <a:p>
          <a:endParaRPr lang="cs-CZ"/>
        </a:p>
      </dgm:t>
    </dgm:pt>
    <dgm:pt modelId="{84F155D8-8173-4B1F-8723-28ADA9447D1D}" type="sibTrans" cxnId="{5C954226-F820-4025-A02D-78A6F3581E61}">
      <dgm:prSet/>
      <dgm:spPr/>
      <dgm:t>
        <a:bodyPr/>
        <a:lstStyle/>
        <a:p>
          <a:endParaRPr lang="cs-CZ" dirty="0"/>
        </a:p>
      </dgm:t>
    </dgm:pt>
    <dgm:pt modelId="{4CB025D5-A1FA-4243-802E-E4F551D29C10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66DEDD2E-5A1C-40CB-8804-C56D5D15F1C6}" type="parTrans" cxnId="{5CB7EE10-C6B8-47B2-88E5-23EC333DDC2E}">
      <dgm:prSet/>
      <dgm:spPr/>
      <dgm:t>
        <a:bodyPr/>
        <a:lstStyle/>
        <a:p>
          <a:endParaRPr lang="cs-CZ"/>
        </a:p>
      </dgm:t>
    </dgm:pt>
    <dgm:pt modelId="{F41042B4-F216-4407-A87B-AD1E5A916B9F}" type="sibTrans" cxnId="{5CB7EE10-C6B8-47B2-88E5-23EC333DDC2E}">
      <dgm:prSet/>
      <dgm:spPr/>
      <dgm:t>
        <a:bodyPr/>
        <a:lstStyle/>
        <a:p>
          <a:endParaRPr lang="cs-CZ" dirty="0"/>
        </a:p>
      </dgm:t>
    </dgm:pt>
    <dgm:pt modelId="{1EC135B8-4AC8-48BB-9D5B-481CF755848D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F090A622-A69C-46F1-90A5-25AA8631B2CE}" type="parTrans" cxnId="{8AFAD268-851F-4DE3-96AF-191E9DF7AACB}">
      <dgm:prSet/>
      <dgm:spPr/>
      <dgm:t>
        <a:bodyPr/>
        <a:lstStyle/>
        <a:p>
          <a:endParaRPr lang="cs-CZ"/>
        </a:p>
      </dgm:t>
    </dgm:pt>
    <dgm:pt modelId="{2CD91FA0-3AAA-465B-81FD-1F24486BF8F4}" type="sibTrans" cxnId="{8AFAD268-851F-4DE3-96AF-191E9DF7AACB}">
      <dgm:prSet/>
      <dgm:spPr/>
      <dgm:t>
        <a:bodyPr/>
        <a:lstStyle/>
        <a:p>
          <a:endParaRPr lang="cs-CZ" dirty="0"/>
        </a:p>
      </dgm:t>
    </dgm:pt>
    <dgm:pt modelId="{6E754694-695D-4358-82FB-3FFF5851AA9A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23F4DFB1-0669-45BF-960B-50A034ECA28B}" type="parTrans" cxnId="{D0176F21-6B7C-4263-8977-4233368BD788}">
      <dgm:prSet/>
      <dgm:spPr/>
      <dgm:t>
        <a:bodyPr/>
        <a:lstStyle/>
        <a:p>
          <a:endParaRPr lang="cs-CZ"/>
        </a:p>
      </dgm:t>
    </dgm:pt>
    <dgm:pt modelId="{FEC93A6F-4134-4067-9E38-DC1ABB8CA3C1}" type="sibTrans" cxnId="{D0176F21-6B7C-4263-8977-4233368BD788}">
      <dgm:prSet/>
      <dgm:spPr/>
      <dgm:t>
        <a:bodyPr/>
        <a:lstStyle/>
        <a:p>
          <a:endParaRPr lang="cs-CZ" dirty="0"/>
        </a:p>
      </dgm:t>
    </dgm:pt>
    <dgm:pt modelId="{34F5F168-AFCD-4419-B496-1E2105CD3F30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D6A6DC6E-03CA-45CD-AED1-F9BF78368961}" type="parTrans" cxnId="{E665B326-EC4C-4C41-9AAA-5762D179E398}">
      <dgm:prSet/>
      <dgm:spPr/>
      <dgm:t>
        <a:bodyPr/>
        <a:lstStyle/>
        <a:p>
          <a:endParaRPr lang="cs-CZ"/>
        </a:p>
      </dgm:t>
    </dgm:pt>
    <dgm:pt modelId="{4DB486D9-B814-4E5E-B8CA-A0C787634057}" type="sibTrans" cxnId="{E665B326-EC4C-4C41-9AAA-5762D179E398}">
      <dgm:prSet/>
      <dgm:spPr/>
      <dgm:t>
        <a:bodyPr/>
        <a:lstStyle/>
        <a:p>
          <a:endParaRPr lang="cs-CZ"/>
        </a:p>
      </dgm:t>
    </dgm:pt>
    <dgm:pt modelId="{FB55B5F5-51B8-4D84-A2E9-136E9D507F42}" type="pres">
      <dgm:prSet presAssocID="{65817B5B-A48A-482A-A49D-8C72AFE7C028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03665827-CD87-4413-BC5C-A159EF9EA9DD}" type="pres">
      <dgm:prSet presAssocID="{CB26F217-4C2A-40F7-9269-EE8558D67AEB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4F9D1-9514-4206-A014-BF856253A4BD}" type="pres">
      <dgm:prSet presAssocID="{012887AB-B4A5-4F70-930C-1FBC56EE2515}" presName="sibTrans" presStyleLbl="sibTrans2D1" presStyleIdx="0" presStyleCnt="8"/>
      <dgm:spPr/>
      <dgm:t>
        <a:bodyPr/>
        <a:lstStyle/>
        <a:p>
          <a:endParaRPr lang="cs-CZ"/>
        </a:p>
      </dgm:t>
    </dgm:pt>
    <dgm:pt modelId="{AEB670EC-5ADA-46EF-8CDF-5411DED7F173}" type="pres">
      <dgm:prSet presAssocID="{2610CD40-ADEA-4868-A67F-675D9752EBD5}" presName="middleNode" presStyleCnt="0"/>
      <dgm:spPr/>
    </dgm:pt>
    <dgm:pt modelId="{8B419144-25C0-47F8-BD12-8DF4FC38D020}" type="pres">
      <dgm:prSet presAssocID="{2610CD40-ADEA-4868-A67F-675D9752EBD5}" presName="padding" presStyleLbl="node1" presStyleIdx="0" presStyleCnt="9"/>
      <dgm:spPr/>
    </dgm:pt>
    <dgm:pt modelId="{4513C711-6B3D-46E1-A932-E0880A3CF29B}" type="pres">
      <dgm:prSet presAssocID="{2610CD40-ADEA-4868-A67F-675D9752EBD5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7A0E9C-001A-4114-8827-20819988C96F}" type="pres">
      <dgm:prSet presAssocID="{0347C15D-9BAC-47A7-AAE7-B013FEB1600A}" presName="sibTrans" presStyleLbl="sibTrans2D1" presStyleIdx="1" presStyleCnt="8"/>
      <dgm:spPr/>
      <dgm:t>
        <a:bodyPr/>
        <a:lstStyle/>
        <a:p>
          <a:endParaRPr lang="cs-CZ"/>
        </a:p>
      </dgm:t>
    </dgm:pt>
    <dgm:pt modelId="{BBE93CB0-1336-4022-8F1F-24DE46EB33D8}" type="pres">
      <dgm:prSet presAssocID="{5FF2A419-B3D5-4881-9DA8-2B08B1AB462C}" presName="middleNode" presStyleCnt="0"/>
      <dgm:spPr/>
    </dgm:pt>
    <dgm:pt modelId="{D97ED1C2-3857-47FE-B501-D49D090B5D42}" type="pres">
      <dgm:prSet presAssocID="{5FF2A419-B3D5-4881-9DA8-2B08B1AB462C}" presName="padding" presStyleLbl="node1" presStyleIdx="1" presStyleCnt="9"/>
      <dgm:spPr/>
    </dgm:pt>
    <dgm:pt modelId="{175E1769-51D1-4E82-B7CD-C476F7F6B699}" type="pres">
      <dgm:prSet presAssocID="{5FF2A419-B3D5-4881-9DA8-2B08B1AB462C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F1AAB1-A86D-4BF0-9190-479BC99FC70D}" type="pres">
      <dgm:prSet presAssocID="{C7BF7DD3-AEA1-49AC-A9E2-17B294FD25EA}" presName="sibTrans" presStyleLbl="sibTrans2D1" presStyleIdx="2" presStyleCnt="8"/>
      <dgm:spPr/>
      <dgm:t>
        <a:bodyPr/>
        <a:lstStyle/>
        <a:p>
          <a:endParaRPr lang="cs-CZ"/>
        </a:p>
      </dgm:t>
    </dgm:pt>
    <dgm:pt modelId="{DC5A59AF-1AA0-48DA-841E-C601AA6BF52F}" type="pres">
      <dgm:prSet presAssocID="{75521643-3150-4C09-9E52-5A3DE148B5EE}" presName="middleNode" presStyleCnt="0"/>
      <dgm:spPr/>
    </dgm:pt>
    <dgm:pt modelId="{4581C87E-00AB-4CAB-94C8-3FC53F931322}" type="pres">
      <dgm:prSet presAssocID="{75521643-3150-4C09-9E52-5A3DE148B5EE}" presName="padding" presStyleLbl="node1" presStyleIdx="2" presStyleCnt="9"/>
      <dgm:spPr/>
    </dgm:pt>
    <dgm:pt modelId="{5E87B4FD-6E7D-4E37-9FFB-EDE19C849699}" type="pres">
      <dgm:prSet presAssocID="{75521643-3150-4C09-9E52-5A3DE148B5EE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3D99B5-1B1A-402C-831A-C24CB472E3FD}" type="pres">
      <dgm:prSet presAssocID="{A0AD4004-865A-4CDE-909C-6BA917D7FEA3}" presName="sibTrans" presStyleLbl="sibTrans2D1" presStyleIdx="3" presStyleCnt="8"/>
      <dgm:spPr/>
      <dgm:t>
        <a:bodyPr/>
        <a:lstStyle/>
        <a:p>
          <a:endParaRPr lang="cs-CZ"/>
        </a:p>
      </dgm:t>
    </dgm:pt>
    <dgm:pt modelId="{BABCE40B-EB47-4511-A338-3D635F35D6C6}" type="pres">
      <dgm:prSet presAssocID="{DBDFA435-819B-49AC-8889-14D0AC5F07D2}" presName="middleNode" presStyleCnt="0"/>
      <dgm:spPr/>
    </dgm:pt>
    <dgm:pt modelId="{DB841401-B138-45D4-A794-AA2761A071DD}" type="pres">
      <dgm:prSet presAssocID="{DBDFA435-819B-49AC-8889-14D0AC5F07D2}" presName="padding" presStyleLbl="node1" presStyleIdx="3" presStyleCnt="9"/>
      <dgm:spPr/>
    </dgm:pt>
    <dgm:pt modelId="{E7D43A67-8839-4C6E-AC9D-68F9C0C08B50}" type="pres">
      <dgm:prSet presAssocID="{DBDFA435-819B-49AC-8889-14D0AC5F07D2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4594E-FCA6-42E4-94B1-31289D33A93F}" type="pres">
      <dgm:prSet presAssocID="{84F155D8-8173-4B1F-8723-28ADA9447D1D}" presName="sibTrans" presStyleLbl="sibTrans2D1" presStyleIdx="4" presStyleCnt="8"/>
      <dgm:spPr/>
      <dgm:t>
        <a:bodyPr/>
        <a:lstStyle/>
        <a:p>
          <a:endParaRPr lang="cs-CZ"/>
        </a:p>
      </dgm:t>
    </dgm:pt>
    <dgm:pt modelId="{1E8FAF53-1614-4722-B6B6-3F516C447E1B}" type="pres">
      <dgm:prSet presAssocID="{4CB025D5-A1FA-4243-802E-E4F551D29C10}" presName="middleNode" presStyleCnt="0"/>
      <dgm:spPr/>
    </dgm:pt>
    <dgm:pt modelId="{61F5C409-6C81-41DC-83EA-1F8B13EB3598}" type="pres">
      <dgm:prSet presAssocID="{4CB025D5-A1FA-4243-802E-E4F551D29C10}" presName="padding" presStyleLbl="node1" presStyleIdx="4" presStyleCnt="9"/>
      <dgm:spPr/>
    </dgm:pt>
    <dgm:pt modelId="{290FFEF9-2545-4F4F-B997-B1895C5607A9}" type="pres">
      <dgm:prSet presAssocID="{4CB025D5-A1FA-4243-802E-E4F551D29C10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126F9E-036D-480E-BE73-E1B5DA05108E}" type="pres">
      <dgm:prSet presAssocID="{F41042B4-F216-4407-A87B-AD1E5A916B9F}" presName="sibTrans" presStyleLbl="sibTrans2D1" presStyleIdx="5" presStyleCnt="8"/>
      <dgm:spPr/>
      <dgm:t>
        <a:bodyPr/>
        <a:lstStyle/>
        <a:p>
          <a:endParaRPr lang="cs-CZ"/>
        </a:p>
      </dgm:t>
    </dgm:pt>
    <dgm:pt modelId="{E6012CBC-CD88-4534-B6D9-27163940B4DD}" type="pres">
      <dgm:prSet presAssocID="{1EC135B8-4AC8-48BB-9D5B-481CF755848D}" presName="middleNode" presStyleCnt="0"/>
      <dgm:spPr/>
    </dgm:pt>
    <dgm:pt modelId="{83A132F2-DEF4-4D74-992B-17F6611A7B5C}" type="pres">
      <dgm:prSet presAssocID="{1EC135B8-4AC8-48BB-9D5B-481CF755848D}" presName="padding" presStyleLbl="node1" presStyleIdx="5" presStyleCnt="9"/>
      <dgm:spPr/>
    </dgm:pt>
    <dgm:pt modelId="{D8987471-CD8C-4E24-B65F-55B215E9E9E1}" type="pres">
      <dgm:prSet presAssocID="{1EC135B8-4AC8-48BB-9D5B-481CF755848D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7395DD-CA26-413A-A868-BFC9A6900A6E}" type="pres">
      <dgm:prSet presAssocID="{2CD91FA0-3AAA-465B-81FD-1F24486BF8F4}" presName="sibTrans" presStyleLbl="sibTrans2D1" presStyleIdx="6" presStyleCnt="8"/>
      <dgm:spPr/>
      <dgm:t>
        <a:bodyPr/>
        <a:lstStyle/>
        <a:p>
          <a:endParaRPr lang="cs-CZ"/>
        </a:p>
      </dgm:t>
    </dgm:pt>
    <dgm:pt modelId="{5167EE6B-0F86-4F60-B5FE-4386EF0A784D}" type="pres">
      <dgm:prSet presAssocID="{6E754694-695D-4358-82FB-3FFF5851AA9A}" presName="middleNode" presStyleCnt="0"/>
      <dgm:spPr/>
    </dgm:pt>
    <dgm:pt modelId="{21F3D46A-F553-4FEF-8147-31D2DB791A6D}" type="pres">
      <dgm:prSet presAssocID="{6E754694-695D-4358-82FB-3FFF5851AA9A}" presName="padding" presStyleLbl="node1" presStyleIdx="6" presStyleCnt="9"/>
      <dgm:spPr/>
    </dgm:pt>
    <dgm:pt modelId="{D8CE1DC8-484F-458C-AD42-A8C91B447634}" type="pres">
      <dgm:prSet presAssocID="{6E754694-695D-4358-82FB-3FFF5851AA9A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63246-A6E4-4DCF-B119-F6B6F7601903}" type="pres">
      <dgm:prSet presAssocID="{FEC93A6F-4134-4067-9E38-DC1ABB8CA3C1}" presName="sibTrans" presStyleLbl="sibTrans2D1" presStyleIdx="7" presStyleCnt="8"/>
      <dgm:spPr/>
      <dgm:t>
        <a:bodyPr/>
        <a:lstStyle/>
        <a:p>
          <a:endParaRPr lang="cs-CZ"/>
        </a:p>
      </dgm:t>
    </dgm:pt>
    <dgm:pt modelId="{799C056E-7025-4E08-824E-5581422A64A3}" type="pres">
      <dgm:prSet presAssocID="{34F5F168-AFCD-4419-B496-1E2105CD3F30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C3FC1-B0C1-4559-A114-E7A04FB7644A}" type="presOf" srcId="{DBDFA435-819B-49AC-8889-14D0AC5F07D2}" destId="{E7D43A67-8839-4C6E-AC9D-68F9C0C08B50}" srcOrd="0" destOrd="0" presId="urn:microsoft.com/office/officeart/2005/8/layout/bProcess2"/>
    <dgm:cxn modelId="{1D4D8CC8-2A3E-4C0A-80F2-27325680455D}" type="presOf" srcId="{A0AD4004-865A-4CDE-909C-6BA917D7FEA3}" destId="{AC3D99B5-1B1A-402C-831A-C24CB472E3FD}" srcOrd="0" destOrd="0" presId="urn:microsoft.com/office/officeart/2005/8/layout/bProcess2"/>
    <dgm:cxn modelId="{0417AE2F-D94D-41CB-A319-FC8289AF63CB}" type="presOf" srcId="{F41042B4-F216-4407-A87B-AD1E5A916B9F}" destId="{24126F9E-036D-480E-BE73-E1B5DA05108E}" srcOrd="0" destOrd="0" presId="urn:microsoft.com/office/officeart/2005/8/layout/bProcess2"/>
    <dgm:cxn modelId="{7DFDB28C-2AC2-478C-B513-5607B205E6D9}" type="presOf" srcId="{012887AB-B4A5-4F70-930C-1FBC56EE2515}" destId="{8214F9D1-9514-4206-A014-BF856253A4BD}" srcOrd="0" destOrd="0" presId="urn:microsoft.com/office/officeart/2005/8/layout/bProcess2"/>
    <dgm:cxn modelId="{D22C5C7A-EB5A-4C71-840F-5AF226DD60B2}" type="presOf" srcId="{65817B5B-A48A-482A-A49D-8C72AFE7C028}" destId="{FB55B5F5-51B8-4D84-A2E9-136E9D507F42}" srcOrd="0" destOrd="0" presId="urn:microsoft.com/office/officeart/2005/8/layout/bProcess2"/>
    <dgm:cxn modelId="{5CB7EE10-C6B8-47B2-88E5-23EC333DDC2E}" srcId="{65817B5B-A48A-482A-A49D-8C72AFE7C028}" destId="{4CB025D5-A1FA-4243-802E-E4F551D29C10}" srcOrd="5" destOrd="0" parTransId="{66DEDD2E-5A1C-40CB-8804-C56D5D15F1C6}" sibTransId="{F41042B4-F216-4407-A87B-AD1E5A916B9F}"/>
    <dgm:cxn modelId="{77A39417-6808-4B71-887C-7187AEFBD087}" srcId="{65817B5B-A48A-482A-A49D-8C72AFE7C028}" destId="{2610CD40-ADEA-4868-A67F-675D9752EBD5}" srcOrd="1" destOrd="0" parTransId="{A804099E-217F-4636-BB1C-8E33FD077655}" sibTransId="{0347C15D-9BAC-47A7-AAE7-B013FEB1600A}"/>
    <dgm:cxn modelId="{31988898-62CE-47B2-B41F-26C275F29A59}" type="presOf" srcId="{C7BF7DD3-AEA1-49AC-A9E2-17B294FD25EA}" destId="{92F1AAB1-A86D-4BF0-9190-479BC99FC70D}" srcOrd="0" destOrd="0" presId="urn:microsoft.com/office/officeart/2005/8/layout/bProcess2"/>
    <dgm:cxn modelId="{ACC2853A-8129-46DE-8BEF-4BAA34A6A1C0}" type="presOf" srcId="{FEC93A6F-4134-4067-9E38-DC1ABB8CA3C1}" destId="{C7363246-A6E4-4DCF-B119-F6B6F7601903}" srcOrd="0" destOrd="0" presId="urn:microsoft.com/office/officeart/2005/8/layout/bProcess2"/>
    <dgm:cxn modelId="{6D01D82A-CC39-4CB0-BB2E-9FE3D5BFA16E}" srcId="{65817B5B-A48A-482A-A49D-8C72AFE7C028}" destId="{5FF2A419-B3D5-4881-9DA8-2B08B1AB462C}" srcOrd="2" destOrd="0" parTransId="{0A13945A-1EEF-4360-80BD-1A71F19217EB}" sibTransId="{C7BF7DD3-AEA1-49AC-A9E2-17B294FD25EA}"/>
    <dgm:cxn modelId="{998C8CB5-39B0-4AC4-9067-513FE5265913}" srcId="{65817B5B-A48A-482A-A49D-8C72AFE7C028}" destId="{CB26F217-4C2A-40F7-9269-EE8558D67AEB}" srcOrd="0" destOrd="0" parTransId="{81BE3828-08B3-48A1-B322-0B31863CDDE5}" sibTransId="{012887AB-B4A5-4F70-930C-1FBC56EE2515}"/>
    <dgm:cxn modelId="{97A8DA3C-C7DE-4C7F-AE0A-3FC3CC3F3B16}" type="presOf" srcId="{5FF2A419-B3D5-4881-9DA8-2B08B1AB462C}" destId="{175E1769-51D1-4E82-B7CD-C476F7F6B699}" srcOrd="0" destOrd="0" presId="urn:microsoft.com/office/officeart/2005/8/layout/bProcess2"/>
    <dgm:cxn modelId="{D0176F21-6B7C-4263-8977-4233368BD788}" srcId="{65817B5B-A48A-482A-A49D-8C72AFE7C028}" destId="{6E754694-695D-4358-82FB-3FFF5851AA9A}" srcOrd="7" destOrd="0" parTransId="{23F4DFB1-0669-45BF-960B-50A034ECA28B}" sibTransId="{FEC93A6F-4134-4067-9E38-DC1ABB8CA3C1}"/>
    <dgm:cxn modelId="{E665B326-EC4C-4C41-9AAA-5762D179E398}" srcId="{65817B5B-A48A-482A-A49D-8C72AFE7C028}" destId="{34F5F168-AFCD-4419-B496-1E2105CD3F30}" srcOrd="8" destOrd="0" parTransId="{D6A6DC6E-03CA-45CD-AED1-F9BF78368961}" sibTransId="{4DB486D9-B814-4E5E-B8CA-A0C787634057}"/>
    <dgm:cxn modelId="{786C985E-C46E-4263-89D3-BD76B9B213A2}" type="presOf" srcId="{1EC135B8-4AC8-48BB-9D5B-481CF755848D}" destId="{D8987471-CD8C-4E24-B65F-55B215E9E9E1}" srcOrd="0" destOrd="0" presId="urn:microsoft.com/office/officeart/2005/8/layout/bProcess2"/>
    <dgm:cxn modelId="{09A68A3A-AE5F-4113-AEE9-154567AD7508}" type="presOf" srcId="{84F155D8-8173-4B1F-8723-28ADA9447D1D}" destId="{B574594E-FCA6-42E4-94B1-31289D33A93F}" srcOrd="0" destOrd="0" presId="urn:microsoft.com/office/officeart/2005/8/layout/bProcess2"/>
    <dgm:cxn modelId="{B7F1C850-2F59-4DF6-B519-E1D14260F1D2}" type="presOf" srcId="{2610CD40-ADEA-4868-A67F-675D9752EBD5}" destId="{4513C711-6B3D-46E1-A932-E0880A3CF29B}" srcOrd="0" destOrd="0" presId="urn:microsoft.com/office/officeart/2005/8/layout/bProcess2"/>
    <dgm:cxn modelId="{587CEA54-6258-4F86-9098-785E0F944EDE}" type="presOf" srcId="{0347C15D-9BAC-47A7-AAE7-B013FEB1600A}" destId="{557A0E9C-001A-4114-8827-20819988C96F}" srcOrd="0" destOrd="0" presId="urn:microsoft.com/office/officeart/2005/8/layout/bProcess2"/>
    <dgm:cxn modelId="{E458458E-C4FD-431D-B2AF-8E9A1D324AAF}" srcId="{65817B5B-A48A-482A-A49D-8C72AFE7C028}" destId="{75521643-3150-4C09-9E52-5A3DE148B5EE}" srcOrd="3" destOrd="0" parTransId="{A3FB213E-7301-4154-8983-129B67B75835}" sibTransId="{A0AD4004-865A-4CDE-909C-6BA917D7FEA3}"/>
    <dgm:cxn modelId="{8AFAD268-851F-4DE3-96AF-191E9DF7AACB}" srcId="{65817B5B-A48A-482A-A49D-8C72AFE7C028}" destId="{1EC135B8-4AC8-48BB-9D5B-481CF755848D}" srcOrd="6" destOrd="0" parTransId="{F090A622-A69C-46F1-90A5-25AA8631B2CE}" sibTransId="{2CD91FA0-3AAA-465B-81FD-1F24486BF8F4}"/>
    <dgm:cxn modelId="{444EB9AA-C8A2-4BCC-AB93-EC826E142B7E}" type="presOf" srcId="{75521643-3150-4C09-9E52-5A3DE148B5EE}" destId="{5E87B4FD-6E7D-4E37-9FFB-EDE19C849699}" srcOrd="0" destOrd="0" presId="urn:microsoft.com/office/officeart/2005/8/layout/bProcess2"/>
    <dgm:cxn modelId="{5C954226-F820-4025-A02D-78A6F3581E61}" srcId="{65817B5B-A48A-482A-A49D-8C72AFE7C028}" destId="{DBDFA435-819B-49AC-8889-14D0AC5F07D2}" srcOrd="4" destOrd="0" parTransId="{303250CB-31DD-400D-89DF-2C608FD556DB}" sibTransId="{84F155D8-8173-4B1F-8723-28ADA9447D1D}"/>
    <dgm:cxn modelId="{264E9272-FC14-446A-B421-7C8544E1AF66}" type="presOf" srcId="{6E754694-695D-4358-82FB-3FFF5851AA9A}" destId="{D8CE1DC8-484F-458C-AD42-A8C91B447634}" srcOrd="0" destOrd="0" presId="urn:microsoft.com/office/officeart/2005/8/layout/bProcess2"/>
    <dgm:cxn modelId="{4750D492-B8F2-49B4-B14A-32E2BE7FDB93}" type="presOf" srcId="{CB26F217-4C2A-40F7-9269-EE8558D67AEB}" destId="{03665827-CD87-4413-BC5C-A159EF9EA9DD}" srcOrd="0" destOrd="0" presId="urn:microsoft.com/office/officeart/2005/8/layout/bProcess2"/>
    <dgm:cxn modelId="{00DE4C3A-D58F-4F48-8055-A17C2ED4F64F}" type="presOf" srcId="{2CD91FA0-3AAA-465B-81FD-1F24486BF8F4}" destId="{387395DD-CA26-413A-A868-BFC9A6900A6E}" srcOrd="0" destOrd="0" presId="urn:microsoft.com/office/officeart/2005/8/layout/bProcess2"/>
    <dgm:cxn modelId="{35640918-E35D-44E7-B78B-F55BDE0DCA19}" type="presOf" srcId="{4CB025D5-A1FA-4243-802E-E4F551D29C10}" destId="{290FFEF9-2545-4F4F-B997-B1895C5607A9}" srcOrd="0" destOrd="0" presId="urn:microsoft.com/office/officeart/2005/8/layout/bProcess2"/>
    <dgm:cxn modelId="{D6933FEA-7CF2-407F-87E3-7B0B1E0FCB57}" type="presOf" srcId="{34F5F168-AFCD-4419-B496-1E2105CD3F30}" destId="{799C056E-7025-4E08-824E-5581422A64A3}" srcOrd="0" destOrd="0" presId="urn:microsoft.com/office/officeart/2005/8/layout/bProcess2"/>
    <dgm:cxn modelId="{F75D3648-4D75-4B6F-9F2B-BA03F760886B}" type="presParOf" srcId="{FB55B5F5-51B8-4D84-A2E9-136E9D507F42}" destId="{03665827-CD87-4413-BC5C-A159EF9EA9DD}" srcOrd="0" destOrd="0" presId="urn:microsoft.com/office/officeart/2005/8/layout/bProcess2"/>
    <dgm:cxn modelId="{B5578866-965A-4A44-BF67-956A98752D47}" type="presParOf" srcId="{FB55B5F5-51B8-4D84-A2E9-136E9D507F42}" destId="{8214F9D1-9514-4206-A014-BF856253A4BD}" srcOrd="1" destOrd="0" presId="urn:microsoft.com/office/officeart/2005/8/layout/bProcess2"/>
    <dgm:cxn modelId="{969B48B8-0316-4720-AC0F-EED07252E0BB}" type="presParOf" srcId="{FB55B5F5-51B8-4D84-A2E9-136E9D507F42}" destId="{AEB670EC-5ADA-46EF-8CDF-5411DED7F173}" srcOrd="2" destOrd="0" presId="urn:microsoft.com/office/officeart/2005/8/layout/bProcess2"/>
    <dgm:cxn modelId="{2B3DDC5F-6F5B-472C-9867-8E3DD0BF7C35}" type="presParOf" srcId="{AEB670EC-5ADA-46EF-8CDF-5411DED7F173}" destId="{8B419144-25C0-47F8-BD12-8DF4FC38D020}" srcOrd="0" destOrd="0" presId="urn:microsoft.com/office/officeart/2005/8/layout/bProcess2"/>
    <dgm:cxn modelId="{4D6D0CCA-4E3D-412E-B130-2FED9E411C98}" type="presParOf" srcId="{AEB670EC-5ADA-46EF-8CDF-5411DED7F173}" destId="{4513C711-6B3D-46E1-A932-E0880A3CF29B}" srcOrd="1" destOrd="0" presId="urn:microsoft.com/office/officeart/2005/8/layout/bProcess2"/>
    <dgm:cxn modelId="{2A10E769-EDEE-4086-9F91-83EF444C6DFE}" type="presParOf" srcId="{FB55B5F5-51B8-4D84-A2E9-136E9D507F42}" destId="{557A0E9C-001A-4114-8827-20819988C96F}" srcOrd="3" destOrd="0" presId="urn:microsoft.com/office/officeart/2005/8/layout/bProcess2"/>
    <dgm:cxn modelId="{7E1A98DE-8162-475B-AB47-163B1D94CE88}" type="presParOf" srcId="{FB55B5F5-51B8-4D84-A2E9-136E9D507F42}" destId="{BBE93CB0-1336-4022-8F1F-24DE46EB33D8}" srcOrd="4" destOrd="0" presId="urn:microsoft.com/office/officeart/2005/8/layout/bProcess2"/>
    <dgm:cxn modelId="{FFBF1E13-A9AE-41C6-A0EC-87958D345288}" type="presParOf" srcId="{BBE93CB0-1336-4022-8F1F-24DE46EB33D8}" destId="{D97ED1C2-3857-47FE-B501-D49D090B5D42}" srcOrd="0" destOrd="0" presId="urn:microsoft.com/office/officeart/2005/8/layout/bProcess2"/>
    <dgm:cxn modelId="{BA37D3A6-0568-4113-AEBA-37AEC327A34D}" type="presParOf" srcId="{BBE93CB0-1336-4022-8F1F-24DE46EB33D8}" destId="{175E1769-51D1-4E82-B7CD-C476F7F6B699}" srcOrd="1" destOrd="0" presId="urn:microsoft.com/office/officeart/2005/8/layout/bProcess2"/>
    <dgm:cxn modelId="{6C9F589C-13F6-41FB-AD20-20140E4073EE}" type="presParOf" srcId="{FB55B5F5-51B8-4D84-A2E9-136E9D507F42}" destId="{92F1AAB1-A86D-4BF0-9190-479BC99FC70D}" srcOrd="5" destOrd="0" presId="urn:microsoft.com/office/officeart/2005/8/layout/bProcess2"/>
    <dgm:cxn modelId="{8E5F5517-C667-43DC-A048-CF92B7C23B5D}" type="presParOf" srcId="{FB55B5F5-51B8-4D84-A2E9-136E9D507F42}" destId="{DC5A59AF-1AA0-48DA-841E-C601AA6BF52F}" srcOrd="6" destOrd="0" presId="urn:microsoft.com/office/officeart/2005/8/layout/bProcess2"/>
    <dgm:cxn modelId="{BE296BD4-F986-4A09-A50B-BF50620E86DA}" type="presParOf" srcId="{DC5A59AF-1AA0-48DA-841E-C601AA6BF52F}" destId="{4581C87E-00AB-4CAB-94C8-3FC53F931322}" srcOrd="0" destOrd="0" presId="urn:microsoft.com/office/officeart/2005/8/layout/bProcess2"/>
    <dgm:cxn modelId="{38A3CDB2-CDD7-481C-889F-F717BCB57FF7}" type="presParOf" srcId="{DC5A59AF-1AA0-48DA-841E-C601AA6BF52F}" destId="{5E87B4FD-6E7D-4E37-9FFB-EDE19C849699}" srcOrd="1" destOrd="0" presId="urn:microsoft.com/office/officeart/2005/8/layout/bProcess2"/>
    <dgm:cxn modelId="{BE077D99-942B-4B5D-AEDE-618DA943A2E4}" type="presParOf" srcId="{FB55B5F5-51B8-4D84-A2E9-136E9D507F42}" destId="{AC3D99B5-1B1A-402C-831A-C24CB472E3FD}" srcOrd="7" destOrd="0" presId="urn:microsoft.com/office/officeart/2005/8/layout/bProcess2"/>
    <dgm:cxn modelId="{857828B4-9D7C-4B85-9CCF-52AE5FA2C8E2}" type="presParOf" srcId="{FB55B5F5-51B8-4D84-A2E9-136E9D507F42}" destId="{BABCE40B-EB47-4511-A338-3D635F35D6C6}" srcOrd="8" destOrd="0" presId="urn:microsoft.com/office/officeart/2005/8/layout/bProcess2"/>
    <dgm:cxn modelId="{5E4DC46D-36F4-4A7E-9439-D4EFB46FED7A}" type="presParOf" srcId="{BABCE40B-EB47-4511-A338-3D635F35D6C6}" destId="{DB841401-B138-45D4-A794-AA2761A071DD}" srcOrd="0" destOrd="0" presId="urn:microsoft.com/office/officeart/2005/8/layout/bProcess2"/>
    <dgm:cxn modelId="{5165B27B-B37A-45FD-B640-C9DD12236087}" type="presParOf" srcId="{BABCE40B-EB47-4511-A338-3D635F35D6C6}" destId="{E7D43A67-8839-4C6E-AC9D-68F9C0C08B50}" srcOrd="1" destOrd="0" presId="urn:microsoft.com/office/officeart/2005/8/layout/bProcess2"/>
    <dgm:cxn modelId="{F57C8CC0-FE93-4648-9A56-22F11E595EA5}" type="presParOf" srcId="{FB55B5F5-51B8-4D84-A2E9-136E9D507F42}" destId="{B574594E-FCA6-42E4-94B1-31289D33A93F}" srcOrd="9" destOrd="0" presId="urn:microsoft.com/office/officeart/2005/8/layout/bProcess2"/>
    <dgm:cxn modelId="{F409A284-8AAC-4B01-B985-BFC02682E0AA}" type="presParOf" srcId="{FB55B5F5-51B8-4D84-A2E9-136E9D507F42}" destId="{1E8FAF53-1614-4722-B6B6-3F516C447E1B}" srcOrd="10" destOrd="0" presId="urn:microsoft.com/office/officeart/2005/8/layout/bProcess2"/>
    <dgm:cxn modelId="{8DE53267-9F1C-4E89-A418-6BB1E4227E26}" type="presParOf" srcId="{1E8FAF53-1614-4722-B6B6-3F516C447E1B}" destId="{61F5C409-6C81-41DC-83EA-1F8B13EB3598}" srcOrd="0" destOrd="0" presId="urn:microsoft.com/office/officeart/2005/8/layout/bProcess2"/>
    <dgm:cxn modelId="{BF1A2D7B-2969-40A2-8091-5083653EF11B}" type="presParOf" srcId="{1E8FAF53-1614-4722-B6B6-3F516C447E1B}" destId="{290FFEF9-2545-4F4F-B997-B1895C5607A9}" srcOrd="1" destOrd="0" presId="urn:microsoft.com/office/officeart/2005/8/layout/bProcess2"/>
    <dgm:cxn modelId="{7A27FDAB-8C9E-4B6D-8810-09BFE392A9FB}" type="presParOf" srcId="{FB55B5F5-51B8-4D84-A2E9-136E9D507F42}" destId="{24126F9E-036D-480E-BE73-E1B5DA05108E}" srcOrd="11" destOrd="0" presId="urn:microsoft.com/office/officeart/2005/8/layout/bProcess2"/>
    <dgm:cxn modelId="{9F895D12-A662-47AC-B564-BE5461F09E44}" type="presParOf" srcId="{FB55B5F5-51B8-4D84-A2E9-136E9D507F42}" destId="{E6012CBC-CD88-4534-B6D9-27163940B4DD}" srcOrd="12" destOrd="0" presId="urn:microsoft.com/office/officeart/2005/8/layout/bProcess2"/>
    <dgm:cxn modelId="{DEB04655-5185-4975-BED5-033BE9368DC5}" type="presParOf" srcId="{E6012CBC-CD88-4534-B6D9-27163940B4DD}" destId="{83A132F2-DEF4-4D74-992B-17F6611A7B5C}" srcOrd="0" destOrd="0" presId="urn:microsoft.com/office/officeart/2005/8/layout/bProcess2"/>
    <dgm:cxn modelId="{3E74D56B-81B1-4395-A359-B4E4DBB126AA}" type="presParOf" srcId="{E6012CBC-CD88-4534-B6D9-27163940B4DD}" destId="{D8987471-CD8C-4E24-B65F-55B215E9E9E1}" srcOrd="1" destOrd="0" presId="urn:microsoft.com/office/officeart/2005/8/layout/bProcess2"/>
    <dgm:cxn modelId="{A49B0E5D-658A-4E51-9518-DEB1EF708F42}" type="presParOf" srcId="{FB55B5F5-51B8-4D84-A2E9-136E9D507F42}" destId="{387395DD-CA26-413A-A868-BFC9A6900A6E}" srcOrd="13" destOrd="0" presId="urn:microsoft.com/office/officeart/2005/8/layout/bProcess2"/>
    <dgm:cxn modelId="{C866B2A8-6135-40F1-B59C-2BAC6D61B1F7}" type="presParOf" srcId="{FB55B5F5-51B8-4D84-A2E9-136E9D507F42}" destId="{5167EE6B-0F86-4F60-B5FE-4386EF0A784D}" srcOrd="14" destOrd="0" presId="urn:microsoft.com/office/officeart/2005/8/layout/bProcess2"/>
    <dgm:cxn modelId="{DDE19538-888C-4862-B120-2F23C3F2331D}" type="presParOf" srcId="{5167EE6B-0F86-4F60-B5FE-4386EF0A784D}" destId="{21F3D46A-F553-4FEF-8147-31D2DB791A6D}" srcOrd="0" destOrd="0" presId="urn:microsoft.com/office/officeart/2005/8/layout/bProcess2"/>
    <dgm:cxn modelId="{39F281DE-12F0-4941-B6ED-75DC1F649CF7}" type="presParOf" srcId="{5167EE6B-0F86-4F60-B5FE-4386EF0A784D}" destId="{D8CE1DC8-484F-458C-AD42-A8C91B447634}" srcOrd="1" destOrd="0" presId="urn:microsoft.com/office/officeart/2005/8/layout/bProcess2"/>
    <dgm:cxn modelId="{B4B49AA4-95D0-4F35-A617-20DF6CCCBAA0}" type="presParOf" srcId="{FB55B5F5-51B8-4D84-A2E9-136E9D507F42}" destId="{C7363246-A6E4-4DCF-B119-F6B6F7601903}" srcOrd="15" destOrd="0" presId="urn:microsoft.com/office/officeart/2005/8/layout/bProcess2"/>
    <dgm:cxn modelId="{BF3283F7-D346-41BC-842A-887340B50E9A}" type="presParOf" srcId="{FB55B5F5-51B8-4D84-A2E9-136E9D507F42}" destId="{799C056E-7025-4E08-824E-5581422A64A3}" srcOrd="16" destOrd="0" presId="urn:microsoft.com/office/officeart/2005/8/layout/bProcess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0D6D5-33F7-451F-90A4-BA07C93D3969}" type="doc">
      <dgm:prSet loTypeId="urn:microsoft.com/office/officeart/2005/8/layout/bProcess2" loCatId="process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4999839-252C-4E35-8C61-ECD78487DF19}">
      <dgm:prSet phldrT="[Text]"/>
      <dgm:spPr/>
      <dgm:t>
        <a:bodyPr/>
        <a:lstStyle/>
        <a:p>
          <a:endParaRPr lang="cs-CZ" dirty="0"/>
        </a:p>
      </dgm:t>
    </dgm:pt>
    <dgm:pt modelId="{9A945758-ED6C-41DA-8DD3-1B32F7F1E92A}" type="parTrans" cxnId="{387356C4-5EE8-4B46-B0F5-43B1EF78DA81}">
      <dgm:prSet/>
      <dgm:spPr/>
      <dgm:t>
        <a:bodyPr/>
        <a:lstStyle/>
        <a:p>
          <a:endParaRPr lang="cs-CZ"/>
        </a:p>
      </dgm:t>
    </dgm:pt>
    <dgm:pt modelId="{FCC6DA50-FA4E-4D83-A919-DD003DDE848A}" type="sibTrans" cxnId="{387356C4-5EE8-4B46-B0F5-43B1EF78DA81}">
      <dgm:prSet/>
      <dgm:spPr/>
      <dgm:t>
        <a:bodyPr/>
        <a:lstStyle/>
        <a:p>
          <a:endParaRPr lang="cs-CZ" dirty="0"/>
        </a:p>
      </dgm:t>
    </dgm:pt>
    <dgm:pt modelId="{02FEB915-F8D9-4C97-9CC4-037D5C249B38}">
      <dgm:prSet phldrT="[Text]"/>
      <dgm:spPr/>
      <dgm:t>
        <a:bodyPr/>
        <a:lstStyle/>
        <a:p>
          <a:r>
            <a:rPr lang="cs-CZ" dirty="0" smtClean="0"/>
            <a:t>4 </a:t>
          </a:r>
          <a:endParaRPr lang="cs-CZ" dirty="0"/>
        </a:p>
      </dgm:t>
    </dgm:pt>
    <dgm:pt modelId="{95B018C7-8FCB-4EC4-A0F9-CD4CCD13733A}" type="parTrans" cxnId="{4F11A599-19CC-4B89-ADF8-23A54610F368}">
      <dgm:prSet/>
      <dgm:spPr/>
      <dgm:t>
        <a:bodyPr/>
        <a:lstStyle/>
        <a:p>
          <a:endParaRPr lang="cs-CZ"/>
        </a:p>
      </dgm:t>
    </dgm:pt>
    <dgm:pt modelId="{67162792-96A1-4BAB-A134-571311B39951}" type="sibTrans" cxnId="{4F11A599-19CC-4B89-ADF8-23A54610F368}">
      <dgm:prSet/>
      <dgm:spPr/>
      <dgm:t>
        <a:bodyPr/>
        <a:lstStyle/>
        <a:p>
          <a:endParaRPr lang="cs-CZ" dirty="0"/>
        </a:p>
      </dgm:t>
    </dgm:pt>
    <dgm:pt modelId="{B479D9B8-C231-4F65-9FD8-3CD3D9C33CD2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2F900A8E-7BFA-46E7-8904-B77D91B2006E}" type="parTrans" cxnId="{B6E5CBB3-C67A-4617-A072-9BE6D5A3B16F}">
      <dgm:prSet/>
      <dgm:spPr/>
      <dgm:t>
        <a:bodyPr/>
        <a:lstStyle/>
        <a:p>
          <a:endParaRPr lang="cs-CZ"/>
        </a:p>
      </dgm:t>
    </dgm:pt>
    <dgm:pt modelId="{A38A511A-A48A-4837-8580-2B524BBB51E9}" type="sibTrans" cxnId="{B6E5CBB3-C67A-4617-A072-9BE6D5A3B16F}">
      <dgm:prSet/>
      <dgm:spPr/>
      <dgm:t>
        <a:bodyPr/>
        <a:lstStyle/>
        <a:p>
          <a:endParaRPr lang="cs-CZ" dirty="0"/>
        </a:p>
      </dgm:t>
    </dgm:pt>
    <dgm:pt modelId="{AF322566-F2B4-4EC5-9399-1B68880DB955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36DE736E-6786-4065-853E-CC9E5E97B189}" type="parTrans" cxnId="{D5A3B8F1-7371-4E1B-AE19-5F56E8C05DED}">
      <dgm:prSet/>
      <dgm:spPr/>
      <dgm:t>
        <a:bodyPr/>
        <a:lstStyle/>
        <a:p>
          <a:endParaRPr lang="cs-CZ"/>
        </a:p>
      </dgm:t>
    </dgm:pt>
    <dgm:pt modelId="{8EF09C22-CCD3-4220-9443-F14B73A298BF}" type="sibTrans" cxnId="{D5A3B8F1-7371-4E1B-AE19-5F56E8C05DED}">
      <dgm:prSet/>
      <dgm:spPr/>
      <dgm:t>
        <a:bodyPr/>
        <a:lstStyle/>
        <a:p>
          <a:endParaRPr lang="cs-CZ" dirty="0"/>
        </a:p>
      </dgm:t>
    </dgm:pt>
    <dgm:pt modelId="{3444E427-EC72-441F-9FE4-5C5B15B61978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E0D41AB9-7A98-4472-8326-4B6E4686E33A}" type="parTrans" cxnId="{ED7EAB71-9D42-460B-8694-665AB7AB9F10}">
      <dgm:prSet/>
      <dgm:spPr/>
      <dgm:t>
        <a:bodyPr/>
        <a:lstStyle/>
        <a:p>
          <a:endParaRPr lang="cs-CZ"/>
        </a:p>
      </dgm:t>
    </dgm:pt>
    <dgm:pt modelId="{A36C418A-B2E0-4848-84A1-D483F29E7DA7}" type="sibTrans" cxnId="{ED7EAB71-9D42-460B-8694-665AB7AB9F10}">
      <dgm:prSet/>
      <dgm:spPr/>
      <dgm:t>
        <a:bodyPr/>
        <a:lstStyle/>
        <a:p>
          <a:endParaRPr lang="cs-CZ" dirty="0"/>
        </a:p>
      </dgm:t>
    </dgm:pt>
    <dgm:pt modelId="{1F567AE9-028C-460E-9800-4334E28441A8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4FA624C2-DBD6-44BA-80BB-A5A383CC9C28}" type="parTrans" cxnId="{DB99128E-9EDA-46AB-98BD-E542C3A20F26}">
      <dgm:prSet/>
      <dgm:spPr/>
      <dgm:t>
        <a:bodyPr/>
        <a:lstStyle/>
        <a:p>
          <a:endParaRPr lang="cs-CZ"/>
        </a:p>
      </dgm:t>
    </dgm:pt>
    <dgm:pt modelId="{AC485433-BDE4-4AFE-8D9C-4B83262D7589}" type="sibTrans" cxnId="{DB99128E-9EDA-46AB-98BD-E542C3A20F26}">
      <dgm:prSet/>
      <dgm:spPr/>
      <dgm:t>
        <a:bodyPr/>
        <a:lstStyle/>
        <a:p>
          <a:endParaRPr lang="cs-CZ" dirty="0"/>
        </a:p>
      </dgm:t>
    </dgm:pt>
    <dgm:pt modelId="{7FC60B64-F837-419D-92C7-21082063EFBC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84DE3D00-294C-4493-81EF-2519F2E4A96C}" type="parTrans" cxnId="{63FF6C76-AD62-4267-825B-E9DA13789CEE}">
      <dgm:prSet/>
      <dgm:spPr/>
      <dgm:t>
        <a:bodyPr/>
        <a:lstStyle/>
        <a:p>
          <a:endParaRPr lang="cs-CZ"/>
        </a:p>
      </dgm:t>
    </dgm:pt>
    <dgm:pt modelId="{F65B2B6C-1838-4FF8-8CE1-039ECAE798DB}" type="sibTrans" cxnId="{63FF6C76-AD62-4267-825B-E9DA13789CEE}">
      <dgm:prSet/>
      <dgm:spPr/>
      <dgm:t>
        <a:bodyPr/>
        <a:lstStyle/>
        <a:p>
          <a:endParaRPr lang="cs-CZ" dirty="0"/>
        </a:p>
      </dgm:t>
    </dgm:pt>
    <dgm:pt modelId="{F0B5BC7A-9CF6-4A1F-9D36-E9AC180E045A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A9421E5A-9D9A-4C3F-834F-F8B209EC6021}" type="parTrans" cxnId="{51306730-5433-4A26-9E68-02B4541C8C35}">
      <dgm:prSet/>
      <dgm:spPr/>
      <dgm:t>
        <a:bodyPr/>
        <a:lstStyle/>
        <a:p>
          <a:endParaRPr lang="cs-CZ"/>
        </a:p>
      </dgm:t>
    </dgm:pt>
    <dgm:pt modelId="{E8717C8D-12DB-44A2-B5DF-A46B47E11B9F}" type="sibTrans" cxnId="{51306730-5433-4A26-9E68-02B4541C8C35}">
      <dgm:prSet/>
      <dgm:spPr/>
      <dgm:t>
        <a:bodyPr/>
        <a:lstStyle/>
        <a:p>
          <a:endParaRPr lang="cs-CZ" dirty="0"/>
        </a:p>
      </dgm:t>
    </dgm:pt>
    <dgm:pt modelId="{BA2E320F-63C6-4E76-B985-7F36EE4B1849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D408B502-4CF1-4BC9-AA8F-52306E9AB838}" type="parTrans" cxnId="{C50B5F69-8599-4C4A-A078-3AAA6B9550B1}">
      <dgm:prSet/>
      <dgm:spPr/>
      <dgm:t>
        <a:bodyPr/>
        <a:lstStyle/>
        <a:p>
          <a:endParaRPr lang="cs-CZ"/>
        </a:p>
      </dgm:t>
    </dgm:pt>
    <dgm:pt modelId="{1EC83FC9-B07C-4F91-92A2-173F92029D2D}" type="sibTrans" cxnId="{C50B5F69-8599-4C4A-A078-3AAA6B9550B1}">
      <dgm:prSet/>
      <dgm:spPr/>
      <dgm:t>
        <a:bodyPr/>
        <a:lstStyle/>
        <a:p>
          <a:endParaRPr lang="cs-CZ" dirty="0"/>
        </a:p>
      </dgm:t>
    </dgm:pt>
    <dgm:pt modelId="{08D55830-CAB8-4392-9210-8A9D8CBA89AE}">
      <dgm:prSet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670004DE-B7D5-4573-864C-0F124D82BD86}" type="parTrans" cxnId="{81B47532-AA25-4EE1-AFCE-E59F228A2725}">
      <dgm:prSet/>
      <dgm:spPr/>
      <dgm:t>
        <a:bodyPr/>
        <a:lstStyle/>
        <a:p>
          <a:endParaRPr lang="cs-CZ"/>
        </a:p>
      </dgm:t>
    </dgm:pt>
    <dgm:pt modelId="{C6FBF7EF-BEEB-4193-988C-4989FC684D16}" type="sibTrans" cxnId="{81B47532-AA25-4EE1-AFCE-E59F228A2725}">
      <dgm:prSet/>
      <dgm:spPr/>
      <dgm:t>
        <a:bodyPr/>
        <a:lstStyle/>
        <a:p>
          <a:endParaRPr lang="cs-CZ" dirty="0"/>
        </a:p>
      </dgm:t>
    </dgm:pt>
    <dgm:pt modelId="{033F52D6-264C-4287-A242-941F4DD71F33}">
      <dgm:prSet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0EDA95AE-EFF7-4553-B8F5-EB03E817C7AC}" type="parTrans" cxnId="{C48E6FC6-3B81-42CA-8F9C-A350666C1586}">
      <dgm:prSet/>
      <dgm:spPr/>
      <dgm:t>
        <a:bodyPr/>
        <a:lstStyle/>
        <a:p>
          <a:endParaRPr lang="cs-CZ"/>
        </a:p>
      </dgm:t>
    </dgm:pt>
    <dgm:pt modelId="{88195E49-7EBA-4760-9013-E42A7CDECB6B}" type="sibTrans" cxnId="{C48E6FC6-3B81-42CA-8F9C-A350666C1586}">
      <dgm:prSet/>
      <dgm:spPr/>
      <dgm:t>
        <a:bodyPr/>
        <a:lstStyle/>
        <a:p>
          <a:endParaRPr lang="cs-CZ" dirty="0"/>
        </a:p>
      </dgm:t>
    </dgm:pt>
    <dgm:pt modelId="{A96BDBD0-1424-4306-8ECA-870F9CE3776D}">
      <dgm:prSet/>
      <dgm:spPr/>
      <dgm:t>
        <a:bodyPr/>
        <a:lstStyle/>
        <a:p>
          <a:endParaRPr lang="cs-CZ" dirty="0"/>
        </a:p>
      </dgm:t>
    </dgm:pt>
    <dgm:pt modelId="{EDEE86DD-42ED-4BB9-AADE-D953CB1DF5F5}" type="parTrans" cxnId="{14251C88-3419-412C-962A-E7A23BC132DB}">
      <dgm:prSet/>
      <dgm:spPr/>
    </dgm:pt>
    <dgm:pt modelId="{A3EDCA8F-7788-4DB4-AC6E-BA0A0952E7C1}" type="sibTrans" cxnId="{14251C88-3419-412C-962A-E7A23BC132DB}">
      <dgm:prSet/>
      <dgm:spPr/>
    </dgm:pt>
    <dgm:pt modelId="{92772BD9-E2F2-4D1C-8678-B209934132DB}">
      <dgm:prSet/>
      <dgm:spPr/>
      <dgm:t>
        <a:bodyPr/>
        <a:lstStyle/>
        <a:p>
          <a:endParaRPr lang="cs-CZ" dirty="0"/>
        </a:p>
      </dgm:t>
    </dgm:pt>
    <dgm:pt modelId="{4421FA6F-88E3-421C-9092-7BC75D115114}" type="parTrans" cxnId="{7142321B-9CF9-4CEC-B15F-1181E1C8BAFB}">
      <dgm:prSet/>
      <dgm:spPr/>
    </dgm:pt>
    <dgm:pt modelId="{A649CB19-B474-4D81-A7B9-D4EC6BBE9D0C}" type="sibTrans" cxnId="{7142321B-9CF9-4CEC-B15F-1181E1C8BAFB}">
      <dgm:prSet/>
      <dgm:spPr/>
    </dgm:pt>
    <dgm:pt modelId="{3BE5B6C5-7FB9-48F0-BBE5-3E6156C78D92}">
      <dgm:prSet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0931388D-0947-4FF7-B58C-F9B68C12CEB8}" type="parTrans" cxnId="{F7ADB544-9D6F-4E66-9067-D247F1F8D1EA}">
      <dgm:prSet/>
      <dgm:spPr/>
    </dgm:pt>
    <dgm:pt modelId="{C65BF955-2AF9-4F19-9539-5CA319D4F2A4}" type="sibTrans" cxnId="{F7ADB544-9D6F-4E66-9067-D247F1F8D1EA}">
      <dgm:prSet/>
      <dgm:spPr/>
    </dgm:pt>
    <dgm:pt modelId="{9D47B04D-B0EE-4BCC-B892-AB1F88FDB85C}">
      <dgm:prSet/>
      <dgm:spPr/>
      <dgm:t>
        <a:bodyPr/>
        <a:lstStyle/>
        <a:p>
          <a:endParaRPr lang="cs-CZ" dirty="0"/>
        </a:p>
      </dgm:t>
    </dgm:pt>
    <dgm:pt modelId="{744D1A0D-CDAF-4B9A-8913-F6152D2924A6}" type="parTrans" cxnId="{5891723C-6BCB-4B0F-A2D8-24CB55184E6F}">
      <dgm:prSet/>
      <dgm:spPr/>
    </dgm:pt>
    <dgm:pt modelId="{F0FC9A1C-74BD-437B-9FEC-6E1CCCD314BD}" type="sibTrans" cxnId="{5891723C-6BCB-4B0F-A2D8-24CB55184E6F}">
      <dgm:prSet/>
      <dgm:spPr/>
    </dgm:pt>
    <dgm:pt modelId="{B6BD3BDC-C47A-4137-B009-FDB1A9CA6C06}" type="pres">
      <dgm:prSet presAssocID="{DD80D6D5-33F7-451F-90A4-BA07C93D396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594A892-3DFB-4A6E-8D9F-192D4CDB1FF6}" type="pres">
      <dgm:prSet presAssocID="{C4999839-252C-4E35-8C61-ECD78487DF19}" presName="firstNode" presStyleLbl="node1" presStyleIdx="0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1C89D6-C034-4EB4-8FCA-342CDB6BF727}" type="pres">
      <dgm:prSet presAssocID="{FCC6DA50-FA4E-4D83-A919-DD003DDE848A}" presName="sibTrans" presStyleLbl="sibTrans2D1" presStyleIdx="0" presStyleCnt="14"/>
      <dgm:spPr/>
      <dgm:t>
        <a:bodyPr/>
        <a:lstStyle/>
        <a:p>
          <a:endParaRPr lang="cs-CZ"/>
        </a:p>
      </dgm:t>
    </dgm:pt>
    <dgm:pt modelId="{80712DB8-AB0D-47E7-BE66-73B16FEAEB09}" type="pres">
      <dgm:prSet presAssocID="{02FEB915-F8D9-4C97-9CC4-037D5C249B38}" presName="middleNode" presStyleCnt="0"/>
      <dgm:spPr/>
    </dgm:pt>
    <dgm:pt modelId="{7A653DB1-B735-4E70-9628-BE1E05410C2C}" type="pres">
      <dgm:prSet presAssocID="{02FEB915-F8D9-4C97-9CC4-037D5C249B38}" presName="padding" presStyleLbl="node1" presStyleIdx="0" presStyleCnt="15"/>
      <dgm:spPr/>
    </dgm:pt>
    <dgm:pt modelId="{3810A22B-7AC2-4BBE-9811-8DD39C57B4FD}" type="pres">
      <dgm:prSet presAssocID="{02FEB915-F8D9-4C97-9CC4-037D5C249B38}" presName="shape" presStyleLbl="node1" presStyleIdx="1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CA576-100C-4077-9269-374DF6550CA7}" type="pres">
      <dgm:prSet presAssocID="{67162792-96A1-4BAB-A134-571311B39951}" presName="sibTrans" presStyleLbl="sibTrans2D1" presStyleIdx="1" presStyleCnt="14"/>
      <dgm:spPr/>
      <dgm:t>
        <a:bodyPr/>
        <a:lstStyle/>
        <a:p>
          <a:endParaRPr lang="cs-CZ"/>
        </a:p>
      </dgm:t>
    </dgm:pt>
    <dgm:pt modelId="{203D5C71-26EB-4474-91C1-DC7A647F9FC1}" type="pres">
      <dgm:prSet presAssocID="{B479D9B8-C231-4F65-9FD8-3CD3D9C33CD2}" presName="middleNode" presStyleCnt="0"/>
      <dgm:spPr/>
    </dgm:pt>
    <dgm:pt modelId="{5200A2D9-6B8C-42D1-900A-789FBE0C6CB4}" type="pres">
      <dgm:prSet presAssocID="{B479D9B8-C231-4F65-9FD8-3CD3D9C33CD2}" presName="padding" presStyleLbl="node1" presStyleIdx="1" presStyleCnt="15"/>
      <dgm:spPr/>
    </dgm:pt>
    <dgm:pt modelId="{AAED6F9F-4A8F-4D92-A365-64D485813C78}" type="pres">
      <dgm:prSet presAssocID="{B479D9B8-C231-4F65-9FD8-3CD3D9C33CD2}" presName="shape" presStyleLbl="node1" presStyleIdx="2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85CC0-5482-46F6-BFB3-60A55E08A615}" type="pres">
      <dgm:prSet presAssocID="{A38A511A-A48A-4837-8580-2B524BBB51E9}" presName="sibTrans" presStyleLbl="sibTrans2D1" presStyleIdx="2" presStyleCnt="14"/>
      <dgm:spPr/>
      <dgm:t>
        <a:bodyPr/>
        <a:lstStyle/>
        <a:p>
          <a:endParaRPr lang="cs-CZ"/>
        </a:p>
      </dgm:t>
    </dgm:pt>
    <dgm:pt modelId="{1BA7038A-BAC6-4128-B0FD-ADDB746477CC}" type="pres">
      <dgm:prSet presAssocID="{AF322566-F2B4-4EC5-9399-1B68880DB955}" presName="middleNode" presStyleCnt="0"/>
      <dgm:spPr/>
    </dgm:pt>
    <dgm:pt modelId="{1453BB1C-B172-47A1-8BB2-45A55C801A4A}" type="pres">
      <dgm:prSet presAssocID="{AF322566-F2B4-4EC5-9399-1B68880DB955}" presName="padding" presStyleLbl="node1" presStyleIdx="2" presStyleCnt="15"/>
      <dgm:spPr/>
    </dgm:pt>
    <dgm:pt modelId="{8BC58DEA-8F4E-43C1-8C08-FA7D72991434}" type="pres">
      <dgm:prSet presAssocID="{AF322566-F2B4-4EC5-9399-1B68880DB955}" presName="shape" presStyleLbl="node1" presStyleIdx="3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628531-B6ED-4A74-8462-7D3F9ACDD45B}" type="pres">
      <dgm:prSet presAssocID="{8EF09C22-CCD3-4220-9443-F14B73A298BF}" presName="sibTrans" presStyleLbl="sibTrans2D1" presStyleIdx="3" presStyleCnt="14"/>
      <dgm:spPr/>
      <dgm:t>
        <a:bodyPr/>
        <a:lstStyle/>
        <a:p>
          <a:endParaRPr lang="cs-CZ"/>
        </a:p>
      </dgm:t>
    </dgm:pt>
    <dgm:pt modelId="{8C1A3FE8-55E3-4B13-BB42-301892D56930}" type="pres">
      <dgm:prSet presAssocID="{3444E427-EC72-441F-9FE4-5C5B15B61978}" presName="middleNode" presStyleCnt="0"/>
      <dgm:spPr/>
    </dgm:pt>
    <dgm:pt modelId="{55C7B645-A70D-454A-9DF1-2C3BA188F4D1}" type="pres">
      <dgm:prSet presAssocID="{3444E427-EC72-441F-9FE4-5C5B15B61978}" presName="padding" presStyleLbl="node1" presStyleIdx="3" presStyleCnt="15"/>
      <dgm:spPr/>
    </dgm:pt>
    <dgm:pt modelId="{CA04AE59-7A49-4AE5-AEC6-EA3093CA32EB}" type="pres">
      <dgm:prSet presAssocID="{3444E427-EC72-441F-9FE4-5C5B15B61978}" presName="shape" presStyleLbl="node1" presStyleIdx="4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CE697-73EA-4E33-8C87-6D060B80B6B0}" type="pres">
      <dgm:prSet presAssocID="{A36C418A-B2E0-4848-84A1-D483F29E7DA7}" presName="sibTrans" presStyleLbl="sibTrans2D1" presStyleIdx="4" presStyleCnt="14"/>
      <dgm:spPr/>
      <dgm:t>
        <a:bodyPr/>
        <a:lstStyle/>
        <a:p>
          <a:endParaRPr lang="cs-CZ"/>
        </a:p>
      </dgm:t>
    </dgm:pt>
    <dgm:pt modelId="{48AD5922-AFAE-411B-8D98-70EE38528B20}" type="pres">
      <dgm:prSet presAssocID="{1F567AE9-028C-460E-9800-4334E28441A8}" presName="middleNode" presStyleCnt="0"/>
      <dgm:spPr/>
    </dgm:pt>
    <dgm:pt modelId="{348C71F6-D307-491E-BD74-622F328D42F8}" type="pres">
      <dgm:prSet presAssocID="{1F567AE9-028C-460E-9800-4334E28441A8}" presName="padding" presStyleLbl="node1" presStyleIdx="4" presStyleCnt="15"/>
      <dgm:spPr/>
    </dgm:pt>
    <dgm:pt modelId="{9BFBCA62-4EBF-4B54-84B1-AD81B3BE3F18}" type="pres">
      <dgm:prSet presAssocID="{1F567AE9-028C-460E-9800-4334E28441A8}" presName="shape" presStyleLbl="node1" presStyleIdx="5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F3CAB-2091-4B65-8A7E-1176DD054E4E}" type="pres">
      <dgm:prSet presAssocID="{AC485433-BDE4-4AFE-8D9C-4B83262D7589}" presName="sibTrans" presStyleLbl="sibTrans2D1" presStyleIdx="5" presStyleCnt="14"/>
      <dgm:spPr/>
      <dgm:t>
        <a:bodyPr/>
        <a:lstStyle/>
        <a:p>
          <a:endParaRPr lang="cs-CZ"/>
        </a:p>
      </dgm:t>
    </dgm:pt>
    <dgm:pt modelId="{B202AB25-E771-43E7-9502-65274B935324}" type="pres">
      <dgm:prSet presAssocID="{7FC60B64-F837-419D-92C7-21082063EFBC}" presName="middleNode" presStyleCnt="0"/>
      <dgm:spPr/>
    </dgm:pt>
    <dgm:pt modelId="{9B351169-D0F4-4DA1-85AE-4106FC6E8534}" type="pres">
      <dgm:prSet presAssocID="{7FC60B64-F837-419D-92C7-21082063EFBC}" presName="padding" presStyleLbl="node1" presStyleIdx="5" presStyleCnt="15"/>
      <dgm:spPr/>
    </dgm:pt>
    <dgm:pt modelId="{75F2EBA3-38BF-4558-8336-534B70167B2C}" type="pres">
      <dgm:prSet presAssocID="{7FC60B64-F837-419D-92C7-21082063EFBC}" presName="shape" presStyleLbl="node1" presStyleIdx="6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9A8408-562F-4DD5-9AD0-90E419EA95BB}" type="pres">
      <dgm:prSet presAssocID="{F65B2B6C-1838-4FF8-8CE1-039ECAE798DB}" presName="sibTrans" presStyleLbl="sibTrans2D1" presStyleIdx="6" presStyleCnt="14"/>
      <dgm:spPr/>
      <dgm:t>
        <a:bodyPr/>
        <a:lstStyle/>
        <a:p>
          <a:endParaRPr lang="cs-CZ"/>
        </a:p>
      </dgm:t>
    </dgm:pt>
    <dgm:pt modelId="{ADACEC7A-FF16-4757-BC71-79901AA329E4}" type="pres">
      <dgm:prSet presAssocID="{F0B5BC7A-9CF6-4A1F-9D36-E9AC180E045A}" presName="middleNode" presStyleCnt="0"/>
      <dgm:spPr/>
    </dgm:pt>
    <dgm:pt modelId="{C04C1C79-4CBE-4FD5-885C-7EF5C7974F42}" type="pres">
      <dgm:prSet presAssocID="{F0B5BC7A-9CF6-4A1F-9D36-E9AC180E045A}" presName="padding" presStyleLbl="node1" presStyleIdx="6" presStyleCnt="15"/>
      <dgm:spPr/>
    </dgm:pt>
    <dgm:pt modelId="{71CF40E2-F5F7-4769-BAA9-4992BD0B4BEF}" type="pres">
      <dgm:prSet presAssocID="{F0B5BC7A-9CF6-4A1F-9D36-E9AC180E045A}" presName="shape" presStyleLbl="node1" presStyleIdx="7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85E514-4E03-41C8-A88C-79B2932A3E0E}" type="pres">
      <dgm:prSet presAssocID="{E8717C8D-12DB-44A2-B5DF-A46B47E11B9F}" presName="sibTrans" presStyleLbl="sibTrans2D1" presStyleIdx="7" presStyleCnt="14"/>
      <dgm:spPr/>
      <dgm:t>
        <a:bodyPr/>
        <a:lstStyle/>
        <a:p>
          <a:endParaRPr lang="cs-CZ"/>
        </a:p>
      </dgm:t>
    </dgm:pt>
    <dgm:pt modelId="{3CD8990F-C181-493C-AB37-DAEA661FA105}" type="pres">
      <dgm:prSet presAssocID="{BA2E320F-63C6-4E76-B985-7F36EE4B1849}" presName="middleNode" presStyleCnt="0"/>
      <dgm:spPr/>
    </dgm:pt>
    <dgm:pt modelId="{CC8A7D7A-23D9-4CA6-90DC-CB670F894CC0}" type="pres">
      <dgm:prSet presAssocID="{BA2E320F-63C6-4E76-B985-7F36EE4B1849}" presName="padding" presStyleLbl="node1" presStyleIdx="7" presStyleCnt="15"/>
      <dgm:spPr/>
    </dgm:pt>
    <dgm:pt modelId="{533DFBE8-904C-422F-86AC-B562B045C44F}" type="pres">
      <dgm:prSet presAssocID="{BA2E320F-63C6-4E76-B985-7F36EE4B1849}" presName="shape" presStyleLbl="node1" presStyleIdx="8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14FAB1-C26B-4539-95EB-E2C0FDFB8F82}" type="pres">
      <dgm:prSet presAssocID="{1EC83FC9-B07C-4F91-92A2-173F92029D2D}" presName="sibTrans" presStyleLbl="sibTrans2D1" presStyleIdx="8" presStyleCnt="14"/>
      <dgm:spPr/>
      <dgm:t>
        <a:bodyPr/>
        <a:lstStyle/>
        <a:p>
          <a:endParaRPr lang="cs-CZ"/>
        </a:p>
      </dgm:t>
    </dgm:pt>
    <dgm:pt modelId="{74A30147-FC02-484C-9F49-C5AFB1F82805}" type="pres">
      <dgm:prSet presAssocID="{08D55830-CAB8-4392-9210-8A9D8CBA89AE}" presName="middleNode" presStyleCnt="0"/>
      <dgm:spPr/>
    </dgm:pt>
    <dgm:pt modelId="{F20F34E7-16CD-4E24-8B22-F4C1A6858424}" type="pres">
      <dgm:prSet presAssocID="{08D55830-CAB8-4392-9210-8A9D8CBA89AE}" presName="padding" presStyleLbl="node1" presStyleIdx="8" presStyleCnt="15"/>
      <dgm:spPr/>
    </dgm:pt>
    <dgm:pt modelId="{113B17FD-FF10-4E61-B0E5-2E6F72347008}" type="pres">
      <dgm:prSet presAssocID="{08D55830-CAB8-4392-9210-8A9D8CBA89AE}" presName="shape" presStyleLbl="node1" presStyleIdx="9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CBC6F-DE0C-4E3E-BAE4-B1249B2553A4}" type="pres">
      <dgm:prSet presAssocID="{C6FBF7EF-BEEB-4193-988C-4989FC684D16}" presName="sibTrans" presStyleLbl="sibTrans2D1" presStyleIdx="9" presStyleCnt="14"/>
      <dgm:spPr/>
      <dgm:t>
        <a:bodyPr/>
        <a:lstStyle/>
        <a:p>
          <a:endParaRPr lang="cs-CZ"/>
        </a:p>
      </dgm:t>
    </dgm:pt>
    <dgm:pt modelId="{4373B06F-D3E4-4BA3-9753-3F22CFA94F5C}" type="pres">
      <dgm:prSet presAssocID="{033F52D6-264C-4287-A242-941F4DD71F33}" presName="middleNode" presStyleCnt="0"/>
      <dgm:spPr/>
    </dgm:pt>
    <dgm:pt modelId="{2757D68D-7430-480C-8EFB-F1BF2A0F9924}" type="pres">
      <dgm:prSet presAssocID="{033F52D6-264C-4287-A242-941F4DD71F33}" presName="padding" presStyleLbl="node1" presStyleIdx="9" presStyleCnt="15"/>
      <dgm:spPr/>
    </dgm:pt>
    <dgm:pt modelId="{A3BC31C8-5259-49C2-891F-495E3F5D3102}" type="pres">
      <dgm:prSet presAssocID="{033F52D6-264C-4287-A242-941F4DD71F33}" presName="shape" presStyleLbl="node1" presStyleIdx="10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4638D9-4561-479F-AD9E-7FE7DF340D84}" type="pres">
      <dgm:prSet presAssocID="{88195E49-7EBA-4760-9013-E42A7CDECB6B}" presName="sibTrans" presStyleLbl="sibTrans2D1" presStyleIdx="10" presStyleCnt="14"/>
      <dgm:spPr/>
      <dgm:t>
        <a:bodyPr/>
        <a:lstStyle/>
        <a:p>
          <a:endParaRPr lang="cs-CZ"/>
        </a:p>
      </dgm:t>
    </dgm:pt>
    <dgm:pt modelId="{1E3A2164-1DC6-4051-B21F-58F60D3BB214}" type="pres">
      <dgm:prSet presAssocID="{A96BDBD0-1424-4306-8ECA-870F9CE3776D}" presName="middleNode" presStyleCnt="0"/>
      <dgm:spPr/>
    </dgm:pt>
    <dgm:pt modelId="{4BB2CC08-FDEA-460B-8541-4B8C14C79A83}" type="pres">
      <dgm:prSet presAssocID="{A96BDBD0-1424-4306-8ECA-870F9CE3776D}" presName="padding" presStyleLbl="node1" presStyleIdx="10" presStyleCnt="15"/>
      <dgm:spPr/>
    </dgm:pt>
    <dgm:pt modelId="{443A6097-0DB5-45A0-9AD3-D6C306F3B80F}" type="pres">
      <dgm:prSet presAssocID="{A96BDBD0-1424-4306-8ECA-870F9CE3776D}" presName="shape" presStyleLbl="node1" presStyleIdx="11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421222-99DD-4F40-8A1F-3C54B649F06B}" type="pres">
      <dgm:prSet presAssocID="{A3EDCA8F-7788-4DB4-AC6E-BA0A0952E7C1}" presName="sibTrans" presStyleLbl="sibTrans2D1" presStyleIdx="11" presStyleCnt="14"/>
      <dgm:spPr/>
    </dgm:pt>
    <dgm:pt modelId="{DE34BB5B-3857-4E6F-9E2B-12D34750D892}" type="pres">
      <dgm:prSet presAssocID="{92772BD9-E2F2-4D1C-8678-B209934132DB}" presName="middleNode" presStyleCnt="0"/>
      <dgm:spPr/>
    </dgm:pt>
    <dgm:pt modelId="{D7F9FF5F-0E18-4AEB-A26C-3905A33E4176}" type="pres">
      <dgm:prSet presAssocID="{92772BD9-E2F2-4D1C-8678-B209934132DB}" presName="padding" presStyleLbl="node1" presStyleIdx="11" presStyleCnt="15"/>
      <dgm:spPr/>
    </dgm:pt>
    <dgm:pt modelId="{7F1D830F-A3FE-4A09-B854-2916531C007D}" type="pres">
      <dgm:prSet presAssocID="{92772BD9-E2F2-4D1C-8678-B209934132DB}" presName="shape" presStyleLbl="node1" presStyleIdx="12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157C2-B412-422B-812A-11B2A2B390F2}" type="pres">
      <dgm:prSet presAssocID="{A649CB19-B474-4D81-A7B9-D4EC6BBE9D0C}" presName="sibTrans" presStyleLbl="sibTrans2D1" presStyleIdx="12" presStyleCnt="14"/>
      <dgm:spPr/>
    </dgm:pt>
    <dgm:pt modelId="{CEB1A7EA-D0BB-4BFD-BBF2-AC5207B87231}" type="pres">
      <dgm:prSet presAssocID="{3BE5B6C5-7FB9-48F0-BBE5-3E6156C78D92}" presName="middleNode" presStyleCnt="0"/>
      <dgm:spPr/>
    </dgm:pt>
    <dgm:pt modelId="{B3001884-C972-43D4-B55E-80CE40DC150D}" type="pres">
      <dgm:prSet presAssocID="{3BE5B6C5-7FB9-48F0-BBE5-3E6156C78D92}" presName="padding" presStyleLbl="node1" presStyleIdx="12" presStyleCnt="15"/>
      <dgm:spPr/>
    </dgm:pt>
    <dgm:pt modelId="{371852F7-7DB4-42BE-99CC-0ED5040E7F59}" type="pres">
      <dgm:prSet presAssocID="{3BE5B6C5-7FB9-48F0-BBE5-3E6156C78D92}" presName="shape" presStyleLbl="node1" presStyleIdx="13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870244-2BE3-46B8-88A3-D70FBDB4B377}" type="pres">
      <dgm:prSet presAssocID="{C65BF955-2AF9-4F19-9539-5CA319D4F2A4}" presName="sibTrans" presStyleLbl="sibTrans2D1" presStyleIdx="13" presStyleCnt="14"/>
      <dgm:spPr/>
    </dgm:pt>
    <dgm:pt modelId="{F12071F4-B3D2-4DF9-A658-513EC63EC7FF}" type="pres">
      <dgm:prSet presAssocID="{9D47B04D-B0EE-4BCC-B892-AB1F88FDB85C}" presName="lastNode" presStyleLbl="node1" presStyleIdx="14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572850-9B79-44DF-9BF9-745566BB7400}" type="presOf" srcId="{9D47B04D-B0EE-4BCC-B892-AB1F88FDB85C}" destId="{F12071F4-B3D2-4DF9-A658-513EC63EC7FF}" srcOrd="0" destOrd="0" presId="urn:microsoft.com/office/officeart/2005/8/layout/bProcess2"/>
    <dgm:cxn modelId="{22521647-6C2B-4F78-9952-73A6053322FD}" type="presOf" srcId="{8EF09C22-CCD3-4220-9443-F14B73A298BF}" destId="{FB628531-B6ED-4A74-8462-7D3F9ACDD45B}" srcOrd="0" destOrd="0" presId="urn:microsoft.com/office/officeart/2005/8/layout/bProcess2"/>
    <dgm:cxn modelId="{99B768C7-BC3B-4A5D-A906-CFBF80054BD6}" type="presOf" srcId="{033F52D6-264C-4287-A242-941F4DD71F33}" destId="{A3BC31C8-5259-49C2-891F-495E3F5D3102}" srcOrd="0" destOrd="0" presId="urn:microsoft.com/office/officeart/2005/8/layout/bProcess2"/>
    <dgm:cxn modelId="{965FFD6E-FFAF-4BB6-99E0-846965DB6ED0}" type="presOf" srcId="{F65B2B6C-1838-4FF8-8CE1-039ECAE798DB}" destId="{4A9A8408-562F-4DD5-9AD0-90E419EA95BB}" srcOrd="0" destOrd="0" presId="urn:microsoft.com/office/officeart/2005/8/layout/bProcess2"/>
    <dgm:cxn modelId="{C0E39E7F-6AB9-4912-B5B3-2C98F66EA54C}" type="presOf" srcId="{F0B5BC7A-9CF6-4A1F-9D36-E9AC180E045A}" destId="{71CF40E2-F5F7-4769-BAA9-4992BD0B4BEF}" srcOrd="0" destOrd="0" presId="urn:microsoft.com/office/officeart/2005/8/layout/bProcess2"/>
    <dgm:cxn modelId="{E791C9B5-6E18-496F-913C-B8A332C45B11}" type="presOf" srcId="{C65BF955-2AF9-4F19-9539-5CA319D4F2A4}" destId="{C0870244-2BE3-46B8-88A3-D70FBDB4B377}" srcOrd="0" destOrd="0" presId="urn:microsoft.com/office/officeart/2005/8/layout/bProcess2"/>
    <dgm:cxn modelId="{81B47532-AA25-4EE1-AFCE-E59F228A2725}" srcId="{DD80D6D5-33F7-451F-90A4-BA07C93D3969}" destId="{08D55830-CAB8-4392-9210-8A9D8CBA89AE}" srcOrd="9" destOrd="0" parTransId="{670004DE-B7D5-4573-864C-0F124D82BD86}" sibTransId="{C6FBF7EF-BEEB-4193-988C-4989FC684D16}"/>
    <dgm:cxn modelId="{5AF4E154-A68D-4965-AA43-63C6C72D0B52}" type="presOf" srcId="{92772BD9-E2F2-4D1C-8678-B209934132DB}" destId="{7F1D830F-A3FE-4A09-B854-2916531C007D}" srcOrd="0" destOrd="0" presId="urn:microsoft.com/office/officeart/2005/8/layout/bProcess2"/>
    <dgm:cxn modelId="{9AAB481A-89E9-4CAC-9C74-4B2460E2DBA7}" type="presOf" srcId="{67162792-96A1-4BAB-A134-571311B39951}" destId="{A3ACA576-100C-4077-9269-374DF6550CA7}" srcOrd="0" destOrd="0" presId="urn:microsoft.com/office/officeart/2005/8/layout/bProcess2"/>
    <dgm:cxn modelId="{ED7EAB71-9D42-460B-8694-665AB7AB9F10}" srcId="{DD80D6D5-33F7-451F-90A4-BA07C93D3969}" destId="{3444E427-EC72-441F-9FE4-5C5B15B61978}" srcOrd="4" destOrd="0" parTransId="{E0D41AB9-7A98-4472-8326-4B6E4686E33A}" sibTransId="{A36C418A-B2E0-4848-84A1-D483F29E7DA7}"/>
    <dgm:cxn modelId="{38200718-6BEB-4CA1-87D1-EE0E4F9C7134}" type="presOf" srcId="{02FEB915-F8D9-4C97-9CC4-037D5C249B38}" destId="{3810A22B-7AC2-4BBE-9811-8DD39C57B4FD}" srcOrd="0" destOrd="0" presId="urn:microsoft.com/office/officeart/2005/8/layout/bProcess2"/>
    <dgm:cxn modelId="{C48E6FC6-3B81-42CA-8F9C-A350666C1586}" srcId="{DD80D6D5-33F7-451F-90A4-BA07C93D3969}" destId="{033F52D6-264C-4287-A242-941F4DD71F33}" srcOrd="10" destOrd="0" parTransId="{0EDA95AE-EFF7-4553-B8F5-EB03E817C7AC}" sibTransId="{88195E49-7EBA-4760-9013-E42A7CDECB6B}"/>
    <dgm:cxn modelId="{FF8C5D29-E042-4D14-86AA-8FF9A5E38546}" type="presOf" srcId="{A36C418A-B2E0-4848-84A1-D483F29E7DA7}" destId="{0E6CE697-73EA-4E33-8C87-6D060B80B6B0}" srcOrd="0" destOrd="0" presId="urn:microsoft.com/office/officeart/2005/8/layout/bProcess2"/>
    <dgm:cxn modelId="{774AAE4D-76B7-48FE-998F-F8A733BAB64A}" type="presOf" srcId="{B479D9B8-C231-4F65-9FD8-3CD3D9C33CD2}" destId="{AAED6F9F-4A8F-4D92-A365-64D485813C78}" srcOrd="0" destOrd="0" presId="urn:microsoft.com/office/officeart/2005/8/layout/bProcess2"/>
    <dgm:cxn modelId="{6BCDCEB2-E984-4DC8-9974-3F06F23F69D7}" type="presOf" srcId="{A3EDCA8F-7788-4DB4-AC6E-BA0A0952E7C1}" destId="{F3421222-99DD-4F40-8A1F-3C54B649F06B}" srcOrd="0" destOrd="0" presId="urn:microsoft.com/office/officeart/2005/8/layout/bProcess2"/>
    <dgm:cxn modelId="{8A665276-1F19-4B47-83AE-319434CA69FD}" type="presOf" srcId="{C4999839-252C-4E35-8C61-ECD78487DF19}" destId="{4594A892-3DFB-4A6E-8D9F-192D4CDB1FF6}" srcOrd="0" destOrd="0" presId="urn:microsoft.com/office/officeart/2005/8/layout/bProcess2"/>
    <dgm:cxn modelId="{3D2905C3-F287-4459-B362-5E1C21ED0DE6}" type="presOf" srcId="{AC485433-BDE4-4AFE-8D9C-4B83262D7589}" destId="{8DDF3CAB-2091-4B65-8A7E-1176DD054E4E}" srcOrd="0" destOrd="0" presId="urn:microsoft.com/office/officeart/2005/8/layout/bProcess2"/>
    <dgm:cxn modelId="{14251C88-3419-412C-962A-E7A23BC132DB}" srcId="{DD80D6D5-33F7-451F-90A4-BA07C93D3969}" destId="{A96BDBD0-1424-4306-8ECA-870F9CE3776D}" srcOrd="11" destOrd="0" parTransId="{EDEE86DD-42ED-4BB9-AADE-D953CB1DF5F5}" sibTransId="{A3EDCA8F-7788-4DB4-AC6E-BA0A0952E7C1}"/>
    <dgm:cxn modelId="{D5A3B8F1-7371-4E1B-AE19-5F56E8C05DED}" srcId="{DD80D6D5-33F7-451F-90A4-BA07C93D3969}" destId="{AF322566-F2B4-4EC5-9399-1B68880DB955}" srcOrd="3" destOrd="0" parTransId="{36DE736E-6786-4065-853E-CC9E5E97B189}" sibTransId="{8EF09C22-CCD3-4220-9443-F14B73A298BF}"/>
    <dgm:cxn modelId="{B866F904-B2C9-4310-AC58-BAD361E351BE}" type="presOf" srcId="{3444E427-EC72-441F-9FE4-5C5B15B61978}" destId="{CA04AE59-7A49-4AE5-AEC6-EA3093CA32EB}" srcOrd="0" destOrd="0" presId="urn:microsoft.com/office/officeart/2005/8/layout/bProcess2"/>
    <dgm:cxn modelId="{7488899C-5993-47D7-897A-57803756EBEF}" type="presOf" srcId="{1EC83FC9-B07C-4F91-92A2-173F92029D2D}" destId="{5514FAB1-C26B-4539-95EB-E2C0FDFB8F82}" srcOrd="0" destOrd="0" presId="urn:microsoft.com/office/officeart/2005/8/layout/bProcess2"/>
    <dgm:cxn modelId="{B98F0CB1-B26E-4B69-916C-3A3F13B48117}" type="presOf" srcId="{FCC6DA50-FA4E-4D83-A919-DD003DDE848A}" destId="{7B1C89D6-C034-4EB4-8FCA-342CDB6BF727}" srcOrd="0" destOrd="0" presId="urn:microsoft.com/office/officeart/2005/8/layout/bProcess2"/>
    <dgm:cxn modelId="{384CBD92-F6DC-4AA1-8D15-D7DA1EAC4F6C}" type="presOf" srcId="{88195E49-7EBA-4760-9013-E42A7CDECB6B}" destId="{FB4638D9-4561-479F-AD9E-7FE7DF340D84}" srcOrd="0" destOrd="0" presId="urn:microsoft.com/office/officeart/2005/8/layout/bProcess2"/>
    <dgm:cxn modelId="{5A2F1ADD-E117-40CE-AD17-D268100643D6}" type="presOf" srcId="{DD80D6D5-33F7-451F-90A4-BA07C93D3969}" destId="{B6BD3BDC-C47A-4137-B009-FDB1A9CA6C06}" srcOrd="0" destOrd="0" presId="urn:microsoft.com/office/officeart/2005/8/layout/bProcess2"/>
    <dgm:cxn modelId="{DCDD2B21-6158-4F4D-822F-7B09B9978DC8}" type="presOf" srcId="{BA2E320F-63C6-4E76-B985-7F36EE4B1849}" destId="{533DFBE8-904C-422F-86AC-B562B045C44F}" srcOrd="0" destOrd="0" presId="urn:microsoft.com/office/officeart/2005/8/layout/bProcess2"/>
    <dgm:cxn modelId="{3504076C-F903-444D-BDBA-391DF6D31CF9}" type="presOf" srcId="{7FC60B64-F837-419D-92C7-21082063EFBC}" destId="{75F2EBA3-38BF-4558-8336-534B70167B2C}" srcOrd="0" destOrd="0" presId="urn:microsoft.com/office/officeart/2005/8/layout/bProcess2"/>
    <dgm:cxn modelId="{7142321B-9CF9-4CEC-B15F-1181E1C8BAFB}" srcId="{DD80D6D5-33F7-451F-90A4-BA07C93D3969}" destId="{92772BD9-E2F2-4D1C-8678-B209934132DB}" srcOrd="12" destOrd="0" parTransId="{4421FA6F-88E3-421C-9092-7BC75D115114}" sibTransId="{A649CB19-B474-4D81-A7B9-D4EC6BBE9D0C}"/>
    <dgm:cxn modelId="{63FF6C76-AD62-4267-825B-E9DA13789CEE}" srcId="{DD80D6D5-33F7-451F-90A4-BA07C93D3969}" destId="{7FC60B64-F837-419D-92C7-21082063EFBC}" srcOrd="6" destOrd="0" parTransId="{84DE3D00-294C-4493-81EF-2519F2E4A96C}" sibTransId="{F65B2B6C-1838-4FF8-8CE1-039ECAE798DB}"/>
    <dgm:cxn modelId="{B4B56870-9352-480F-98FA-09843232B3E3}" type="presOf" srcId="{AF322566-F2B4-4EC5-9399-1B68880DB955}" destId="{8BC58DEA-8F4E-43C1-8C08-FA7D72991434}" srcOrd="0" destOrd="0" presId="urn:microsoft.com/office/officeart/2005/8/layout/bProcess2"/>
    <dgm:cxn modelId="{D43D2121-27BF-4076-90C1-5B1CBBC794C6}" type="presOf" srcId="{E8717C8D-12DB-44A2-B5DF-A46B47E11B9F}" destId="{0F85E514-4E03-41C8-A88C-79B2932A3E0E}" srcOrd="0" destOrd="0" presId="urn:microsoft.com/office/officeart/2005/8/layout/bProcess2"/>
    <dgm:cxn modelId="{F7ADB544-9D6F-4E66-9067-D247F1F8D1EA}" srcId="{DD80D6D5-33F7-451F-90A4-BA07C93D3969}" destId="{3BE5B6C5-7FB9-48F0-BBE5-3E6156C78D92}" srcOrd="13" destOrd="0" parTransId="{0931388D-0947-4FF7-B58C-F9B68C12CEB8}" sibTransId="{C65BF955-2AF9-4F19-9539-5CA319D4F2A4}"/>
    <dgm:cxn modelId="{55B687AF-389F-451D-B834-766351C93D84}" type="presOf" srcId="{A38A511A-A48A-4837-8580-2B524BBB51E9}" destId="{AC585CC0-5482-46F6-BFB3-60A55E08A615}" srcOrd="0" destOrd="0" presId="urn:microsoft.com/office/officeart/2005/8/layout/bProcess2"/>
    <dgm:cxn modelId="{51306730-5433-4A26-9E68-02B4541C8C35}" srcId="{DD80D6D5-33F7-451F-90A4-BA07C93D3969}" destId="{F0B5BC7A-9CF6-4A1F-9D36-E9AC180E045A}" srcOrd="7" destOrd="0" parTransId="{A9421E5A-9D9A-4C3F-834F-F8B209EC6021}" sibTransId="{E8717C8D-12DB-44A2-B5DF-A46B47E11B9F}"/>
    <dgm:cxn modelId="{C50B5F69-8599-4C4A-A078-3AAA6B9550B1}" srcId="{DD80D6D5-33F7-451F-90A4-BA07C93D3969}" destId="{BA2E320F-63C6-4E76-B985-7F36EE4B1849}" srcOrd="8" destOrd="0" parTransId="{D408B502-4CF1-4BC9-AA8F-52306E9AB838}" sibTransId="{1EC83FC9-B07C-4F91-92A2-173F92029D2D}"/>
    <dgm:cxn modelId="{387356C4-5EE8-4B46-B0F5-43B1EF78DA81}" srcId="{DD80D6D5-33F7-451F-90A4-BA07C93D3969}" destId="{C4999839-252C-4E35-8C61-ECD78487DF19}" srcOrd="0" destOrd="0" parTransId="{9A945758-ED6C-41DA-8DD3-1B32F7F1E92A}" sibTransId="{FCC6DA50-FA4E-4D83-A919-DD003DDE848A}"/>
    <dgm:cxn modelId="{338ABFE8-9647-481B-BFFD-299AF3F2EC2C}" type="presOf" srcId="{A96BDBD0-1424-4306-8ECA-870F9CE3776D}" destId="{443A6097-0DB5-45A0-9AD3-D6C306F3B80F}" srcOrd="0" destOrd="0" presId="urn:microsoft.com/office/officeart/2005/8/layout/bProcess2"/>
    <dgm:cxn modelId="{B6E5CBB3-C67A-4617-A072-9BE6D5A3B16F}" srcId="{DD80D6D5-33F7-451F-90A4-BA07C93D3969}" destId="{B479D9B8-C231-4F65-9FD8-3CD3D9C33CD2}" srcOrd="2" destOrd="0" parTransId="{2F900A8E-7BFA-46E7-8904-B77D91B2006E}" sibTransId="{A38A511A-A48A-4837-8580-2B524BBB51E9}"/>
    <dgm:cxn modelId="{5891723C-6BCB-4B0F-A2D8-24CB55184E6F}" srcId="{DD80D6D5-33F7-451F-90A4-BA07C93D3969}" destId="{9D47B04D-B0EE-4BCC-B892-AB1F88FDB85C}" srcOrd="14" destOrd="0" parTransId="{744D1A0D-CDAF-4B9A-8913-F6152D2924A6}" sibTransId="{F0FC9A1C-74BD-437B-9FEC-6E1CCCD314BD}"/>
    <dgm:cxn modelId="{CCE5BF4B-7F45-4E6E-B6DD-8553B361AC9C}" type="presOf" srcId="{1F567AE9-028C-460E-9800-4334E28441A8}" destId="{9BFBCA62-4EBF-4B54-84B1-AD81B3BE3F18}" srcOrd="0" destOrd="0" presId="urn:microsoft.com/office/officeart/2005/8/layout/bProcess2"/>
    <dgm:cxn modelId="{45BF8F66-0E71-48D1-AB63-59D6613DB44C}" type="presOf" srcId="{3BE5B6C5-7FB9-48F0-BBE5-3E6156C78D92}" destId="{371852F7-7DB4-42BE-99CC-0ED5040E7F59}" srcOrd="0" destOrd="0" presId="urn:microsoft.com/office/officeart/2005/8/layout/bProcess2"/>
    <dgm:cxn modelId="{D3D36C80-C0BB-42BC-9B0C-9E3BBCF7AE72}" type="presOf" srcId="{A649CB19-B474-4D81-A7B9-D4EC6BBE9D0C}" destId="{C7D157C2-B412-422B-812A-11B2A2B390F2}" srcOrd="0" destOrd="0" presId="urn:microsoft.com/office/officeart/2005/8/layout/bProcess2"/>
    <dgm:cxn modelId="{4F11A599-19CC-4B89-ADF8-23A54610F368}" srcId="{DD80D6D5-33F7-451F-90A4-BA07C93D3969}" destId="{02FEB915-F8D9-4C97-9CC4-037D5C249B38}" srcOrd="1" destOrd="0" parTransId="{95B018C7-8FCB-4EC4-A0F9-CD4CCD13733A}" sibTransId="{67162792-96A1-4BAB-A134-571311B39951}"/>
    <dgm:cxn modelId="{DB99128E-9EDA-46AB-98BD-E542C3A20F26}" srcId="{DD80D6D5-33F7-451F-90A4-BA07C93D3969}" destId="{1F567AE9-028C-460E-9800-4334E28441A8}" srcOrd="5" destOrd="0" parTransId="{4FA624C2-DBD6-44BA-80BB-A5A383CC9C28}" sibTransId="{AC485433-BDE4-4AFE-8D9C-4B83262D7589}"/>
    <dgm:cxn modelId="{F470221F-E477-4106-88C7-70683BFA2883}" type="presOf" srcId="{C6FBF7EF-BEEB-4193-988C-4989FC684D16}" destId="{AA5CBC6F-DE0C-4E3E-BAE4-B1249B2553A4}" srcOrd="0" destOrd="0" presId="urn:microsoft.com/office/officeart/2005/8/layout/bProcess2"/>
    <dgm:cxn modelId="{A80DD21F-64E0-472A-A1E1-84DFCF28655F}" type="presOf" srcId="{08D55830-CAB8-4392-9210-8A9D8CBA89AE}" destId="{113B17FD-FF10-4E61-B0E5-2E6F72347008}" srcOrd="0" destOrd="0" presId="urn:microsoft.com/office/officeart/2005/8/layout/bProcess2"/>
    <dgm:cxn modelId="{93258667-1D6F-413B-A0C4-2686D415D9A8}" type="presParOf" srcId="{B6BD3BDC-C47A-4137-B009-FDB1A9CA6C06}" destId="{4594A892-3DFB-4A6E-8D9F-192D4CDB1FF6}" srcOrd="0" destOrd="0" presId="urn:microsoft.com/office/officeart/2005/8/layout/bProcess2"/>
    <dgm:cxn modelId="{8DA05B1B-AE24-4EAB-844A-12B67605D806}" type="presParOf" srcId="{B6BD3BDC-C47A-4137-B009-FDB1A9CA6C06}" destId="{7B1C89D6-C034-4EB4-8FCA-342CDB6BF727}" srcOrd="1" destOrd="0" presId="urn:microsoft.com/office/officeart/2005/8/layout/bProcess2"/>
    <dgm:cxn modelId="{B833F0AD-35B0-4811-90E3-F7DF0F7C25D2}" type="presParOf" srcId="{B6BD3BDC-C47A-4137-B009-FDB1A9CA6C06}" destId="{80712DB8-AB0D-47E7-BE66-73B16FEAEB09}" srcOrd="2" destOrd="0" presId="urn:microsoft.com/office/officeart/2005/8/layout/bProcess2"/>
    <dgm:cxn modelId="{D2DCD25C-4468-4A86-A996-4BCF7169577C}" type="presParOf" srcId="{80712DB8-AB0D-47E7-BE66-73B16FEAEB09}" destId="{7A653DB1-B735-4E70-9628-BE1E05410C2C}" srcOrd="0" destOrd="0" presId="urn:microsoft.com/office/officeart/2005/8/layout/bProcess2"/>
    <dgm:cxn modelId="{5F22A582-5F27-46D1-9813-73AE0381B3B8}" type="presParOf" srcId="{80712DB8-AB0D-47E7-BE66-73B16FEAEB09}" destId="{3810A22B-7AC2-4BBE-9811-8DD39C57B4FD}" srcOrd="1" destOrd="0" presId="urn:microsoft.com/office/officeart/2005/8/layout/bProcess2"/>
    <dgm:cxn modelId="{5026463D-B4FF-41FD-A2BC-56D3FF7E3222}" type="presParOf" srcId="{B6BD3BDC-C47A-4137-B009-FDB1A9CA6C06}" destId="{A3ACA576-100C-4077-9269-374DF6550CA7}" srcOrd="3" destOrd="0" presId="urn:microsoft.com/office/officeart/2005/8/layout/bProcess2"/>
    <dgm:cxn modelId="{AB736C93-960D-4C45-AD41-11CC9B5AD199}" type="presParOf" srcId="{B6BD3BDC-C47A-4137-B009-FDB1A9CA6C06}" destId="{203D5C71-26EB-4474-91C1-DC7A647F9FC1}" srcOrd="4" destOrd="0" presId="urn:microsoft.com/office/officeart/2005/8/layout/bProcess2"/>
    <dgm:cxn modelId="{6B363BBD-7E11-40D1-B4D4-B21758B36758}" type="presParOf" srcId="{203D5C71-26EB-4474-91C1-DC7A647F9FC1}" destId="{5200A2D9-6B8C-42D1-900A-789FBE0C6CB4}" srcOrd="0" destOrd="0" presId="urn:microsoft.com/office/officeart/2005/8/layout/bProcess2"/>
    <dgm:cxn modelId="{3C0172BC-6F16-4AB4-B1F0-031E2A6FF5FA}" type="presParOf" srcId="{203D5C71-26EB-4474-91C1-DC7A647F9FC1}" destId="{AAED6F9F-4A8F-4D92-A365-64D485813C78}" srcOrd="1" destOrd="0" presId="urn:microsoft.com/office/officeart/2005/8/layout/bProcess2"/>
    <dgm:cxn modelId="{460962CD-A5C5-4667-B445-9862652F4B00}" type="presParOf" srcId="{B6BD3BDC-C47A-4137-B009-FDB1A9CA6C06}" destId="{AC585CC0-5482-46F6-BFB3-60A55E08A615}" srcOrd="5" destOrd="0" presId="urn:microsoft.com/office/officeart/2005/8/layout/bProcess2"/>
    <dgm:cxn modelId="{43A1E5B6-55AA-4B8A-9F7F-B1557367DF34}" type="presParOf" srcId="{B6BD3BDC-C47A-4137-B009-FDB1A9CA6C06}" destId="{1BA7038A-BAC6-4128-B0FD-ADDB746477CC}" srcOrd="6" destOrd="0" presId="urn:microsoft.com/office/officeart/2005/8/layout/bProcess2"/>
    <dgm:cxn modelId="{E3615C23-DFE0-48DC-8832-6C23F1C44521}" type="presParOf" srcId="{1BA7038A-BAC6-4128-B0FD-ADDB746477CC}" destId="{1453BB1C-B172-47A1-8BB2-45A55C801A4A}" srcOrd="0" destOrd="0" presId="urn:microsoft.com/office/officeart/2005/8/layout/bProcess2"/>
    <dgm:cxn modelId="{4C41D8F8-6489-41C3-8D95-58BB1BFA5A0F}" type="presParOf" srcId="{1BA7038A-BAC6-4128-B0FD-ADDB746477CC}" destId="{8BC58DEA-8F4E-43C1-8C08-FA7D72991434}" srcOrd="1" destOrd="0" presId="urn:microsoft.com/office/officeart/2005/8/layout/bProcess2"/>
    <dgm:cxn modelId="{588CBA1F-8591-44AE-98CA-5D591E801973}" type="presParOf" srcId="{B6BD3BDC-C47A-4137-B009-FDB1A9CA6C06}" destId="{FB628531-B6ED-4A74-8462-7D3F9ACDD45B}" srcOrd="7" destOrd="0" presId="urn:microsoft.com/office/officeart/2005/8/layout/bProcess2"/>
    <dgm:cxn modelId="{2D215054-1BEE-4230-81D8-48D0E5E13817}" type="presParOf" srcId="{B6BD3BDC-C47A-4137-B009-FDB1A9CA6C06}" destId="{8C1A3FE8-55E3-4B13-BB42-301892D56930}" srcOrd="8" destOrd="0" presId="urn:microsoft.com/office/officeart/2005/8/layout/bProcess2"/>
    <dgm:cxn modelId="{0467A34F-8097-4D17-96AB-D5DFA9007A28}" type="presParOf" srcId="{8C1A3FE8-55E3-4B13-BB42-301892D56930}" destId="{55C7B645-A70D-454A-9DF1-2C3BA188F4D1}" srcOrd="0" destOrd="0" presId="urn:microsoft.com/office/officeart/2005/8/layout/bProcess2"/>
    <dgm:cxn modelId="{6CC9953B-7647-4981-85FA-05F9377119AB}" type="presParOf" srcId="{8C1A3FE8-55E3-4B13-BB42-301892D56930}" destId="{CA04AE59-7A49-4AE5-AEC6-EA3093CA32EB}" srcOrd="1" destOrd="0" presId="urn:microsoft.com/office/officeart/2005/8/layout/bProcess2"/>
    <dgm:cxn modelId="{75E2C980-B896-4379-9763-E55D5A8154C1}" type="presParOf" srcId="{B6BD3BDC-C47A-4137-B009-FDB1A9CA6C06}" destId="{0E6CE697-73EA-4E33-8C87-6D060B80B6B0}" srcOrd="9" destOrd="0" presId="urn:microsoft.com/office/officeart/2005/8/layout/bProcess2"/>
    <dgm:cxn modelId="{594D2F5E-9216-4D4B-BC0F-A584CEF40654}" type="presParOf" srcId="{B6BD3BDC-C47A-4137-B009-FDB1A9CA6C06}" destId="{48AD5922-AFAE-411B-8D98-70EE38528B20}" srcOrd="10" destOrd="0" presId="urn:microsoft.com/office/officeart/2005/8/layout/bProcess2"/>
    <dgm:cxn modelId="{D94773BD-BD0B-45F2-92D1-1DAEB5AB0C4B}" type="presParOf" srcId="{48AD5922-AFAE-411B-8D98-70EE38528B20}" destId="{348C71F6-D307-491E-BD74-622F328D42F8}" srcOrd="0" destOrd="0" presId="urn:microsoft.com/office/officeart/2005/8/layout/bProcess2"/>
    <dgm:cxn modelId="{729B6888-A7DF-4DF2-BC56-AE47965C85F6}" type="presParOf" srcId="{48AD5922-AFAE-411B-8D98-70EE38528B20}" destId="{9BFBCA62-4EBF-4B54-84B1-AD81B3BE3F18}" srcOrd="1" destOrd="0" presId="urn:microsoft.com/office/officeart/2005/8/layout/bProcess2"/>
    <dgm:cxn modelId="{A0C66D54-C95C-4196-965E-0538332964CF}" type="presParOf" srcId="{B6BD3BDC-C47A-4137-B009-FDB1A9CA6C06}" destId="{8DDF3CAB-2091-4B65-8A7E-1176DD054E4E}" srcOrd="11" destOrd="0" presId="urn:microsoft.com/office/officeart/2005/8/layout/bProcess2"/>
    <dgm:cxn modelId="{C8860316-7618-4AF6-828B-7DD06B9F4363}" type="presParOf" srcId="{B6BD3BDC-C47A-4137-B009-FDB1A9CA6C06}" destId="{B202AB25-E771-43E7-9502-65274B935324}" srcOrd="12" destOrd="0" presId="urn:microsoft.com/office/officeart/2005/8/layout/bProcess2"/>
    <dgm:cxn modelId="{CA55B92A-E483-432B-BF29-37036B89415F}" type="presParOf" srcId="{B202AB25-E771-43E7-9502-65274B935324}" destId="{9B351169-D0F4-4DA1-85AE-4106FC6E8534}" srcOrd="0" destOrd="0" presId="urn:microsoft.com/office/officeart/2005/8/layout/bProcess2"/>
    <dgm:cxn modelId="{26682848-EDA0-421F-B1C3-193882F169DB}" type="presParOf" srcId="{B202AB25-E771-43E7-9502-65274B935324}" destId="{75F2EBA3-38BF-4558-8336-534B70167B2C}" srcOrd="1" destOrd="0" presId="urn:microsoft.com/office/officeart/2005/8/layout/bProcess2"/>
    <dgm:cxn modelId="{1F5C4FFF-6098-4A21-9B22-E38408C96CBA}" type="presParOf" srcId="{B6BD3BDC-C47A-4137-B009-FDB1A9CA6C06}" destId="{4A9A8408-562F-4DD5-9AD0-90E419EA95BB}" srcOrd="13" destOrd="0" presId="urn:microsoft.com/office/officeart/2005/8/layout/bProcess2"/>
    <dgm:cxn modelId="{5CA61C97-4706-45AA-BFAD-605F5491A637}" type="presParOf" srcId="{B6BD3BDC-C47A-4137-B009-FDB1A9CA6C06}" destId="{ADACEC7A-FF16-4757-BC71-79901AA329E4}" srcOrd="14" destOrd="0" presId="urn:microsoft.com/office/officeart/2005/8/layout/bProcess2"/>
    <dgm:cxn modelId="{832D2799-3F32-4339-885A-A42BA52FD3B3}" type="presParOf" srcId="{ADACEC7A-FF16-4757-BC71-79901AA329E4}" destId="{C04C1C79-4CBE-4FD5-885C-7EF5C7974F42}" srcOrd="0" destOrd="0" presId="urn:microsoft.com/office/officeart/2005/8/layout/bProcess2"/>
    <dgm:cxn modelId="{DFA370C2-FFD9-43DD-BAEE-30E669194C3E}" type="presParOf" srcId="{ADACEC7A-FF16-4757-BC71-79901AA329E4}" destId="{71CF40E2-F5F7-4769-BAA9-4992BD0B4BEF}" srcOrd="1" destOrd="0" presId="urn:microsoft.com/office/officeart/2005/8/layout/bProcess2"/>
    <dgm:cxn modelId="{23930A5B-5553-4C44-961C-24AC304A074A}" type="presParOf" srcId="{B6BD3BDC-C47A-4137-B009-FDB1A9CA6C06}" destId="{0F85E514-4E03-41C8-A88C-79B2932A3E0E}" srcOrd="15" destOrd="0" presId="urn:microsoft.com/office/officeart/2005/8/layout/bProcess2"/>
    <dgm:cxn modelId="{6F985123-E534-464D-809C-73B87F99645A}" type="presParOf" srcId="{B6BD3BDC-C47A-4137-B009-FDB1A9CA6C06}" destId="{3CD8990F-C181-493C-AB37-DAEA661FA105}" srcOrd="16" destOrd="0" presId="urn:microsoft.com/office/officeart/2005/8/layout/bProcess2"/>
    <dgm:cxn modelId="{983280C5-A693-4A24-8FFC-B5220FE18DB9}" type="presParOf" srcId="{3CD8990F-C181-493C-AB37-DAEA661FA105}" destId="{CC8A7D7A-23D9-4CA6-90DC-CB670F894CC0}" srcOrd="0" destOrd="0" presId="urn:microsoft.com/office/officeart/2005/8/layout/bProcess2"/>
    <dgm:cxn modelId="{4EF4B19A-31EC-4C75-B41D-4223F4F27036}" type="presParOf" srcId="{3CD8990F-C181-493C-AB37-DAEA661FA105}" destId="{533DFBE8-904C-422F-86AC-B562B045C44F}" srcOrd="1" destOrd="0" presId="urn:microsoft.com/office/officeart/2005/8/layout/bProcess2"/>
    <dgm:cxn modelId="{CC2223C4-5A07-4C9C-BFE4-8220EE983B4B}" type="presParOf" srcId="{B6BD3BDC-C47A-4137-B009-FDB1A9CA6C06}" destId="{5514FAB1-C26B-4539-95EB-E2C0FDFB8F82}" srcOrd="17" destOrd="0" presId="urn:microsoft.com/office/officeart/2005/8/layout/bProcess2"/>
    <dgm:cxn modelId="{76FE188B-C264-436E-BA14-516EE9DFCD4E}" type="presParOf" srcId="{B6BD3BDC-C47A-4137-B009-FDB1A9CA6C06}" destId="{74A30147-FC02-484C-9F49-C5AFB1F82805}" srcOrd="18" destOrd="0" presId="urn:microsoft.com/office/officeart/2005/8/layout/bProcess2"/>
    <dgm:cxn modelId="{CBA0FD6E-7A88-40D7-B4A7-E7285A5600BA}" type="presParOf" srcId="{74A30147-FC02-484C-9F49-C5AFB1F82805}" destId="{F20F34E7-16CD-4E24-8B22-F4C1A6858424}" srcOrd="0" destOrd="0" presId="urn:microsoft.com/office/officeart/2005/8/layout/bProcess2"/>
    <dgm:cxn modelId="{D634BC2D-15DA-4879-8533-9F65E844C4AF}" type="presParOf" srcId="{74A30147-FC02-484C-9F49-C5AFB1F82805}" destId="{113B17FD-FF10-4E61-B0E5-2E6F72347008}" srcOrd="1" destOrd="0" presId="urn:microsoft.com/office/officeart/2005/8/layout/bProcess2"/>
    <dgm:cxn modelId="{0BDC04F4-4DC2-49B1-9B30-D3EB9BBF996B}" type="presParOf" srcId="{B6BD3BDC-C47A-4137-B009-FDB1A9CA6C06}" destId="{AA5CBC6F-DE0C-4E3E-BAE4-B1249B2553A4}" srcOrd="19" destOrd="0" presId="urn:microsoft.com/office/officeart/2005/8/layout/bProcess2"/>
    <dgm:cxn modelId="{C17F3340-9058-489A-AF49-D7F002491B76}" type="presParOf" srcId="{B6BD3BDC-C47A-4137-B009-FDB1A9CA6C06}" destId="{4373B06F-D3E4-4BA3-9753-3F22CFA94F5C}" srcOrd="20" destOrd="0" presId="urn:microsoft.com/office/officeart/2005/8/layout/bProcess2"/>
    <dgm:cxn modelId="{10C24576-0572-4FC7-A32B-FDCAC82B5B77}" type="presParOf" srcId="{4373B06F-D3E4-4BA3-9753-3F22CFA94F5C}" destId="{2757D68D-7430-480C-8EFB-F1BF2A0F9924}" srcOrd="0" destOrd="0" presId="urn:microsoft.com/office/officeart/2005/8/layout/bProcess2"/>
    <dgm:cxn modelId="{D70C2804-FA45-4B20-80AD-0F1FFB6B3122}" type="presParOf" srcId="{4373B06F-D3E4-4BA3-9753-3F22CFA94F5C}" destId="{A3BC31C8-5259-49C2-891F-495E3F5D3102}" srcOrd="1" destOrd="0" presId="urn:microsoft.com/office/officeart/2005/8/layout/bProcess2"/>
    <dgm:cxn modelId="{95D16F7B-E586-4453-8B6C-8A571D6898CD}" type="presParOf" srcId="{B6BD3BDC-C47A-4137-B009-FDB1A9CA6C06}" destId="{FB4638D9-4561-479F-AD9E-7FE7DF340D84}" srcOrd="21" destOrd="0" presId="urn:microsoft.com/office/officeart/2005/8/layout/bProcess2"/>
    <dgm:cxn modelId="{597EFBDA-7C79-44A5-BA42-73DB8DCB747B}" type="presParOf" srcId="{B6BD3BDC-C47A-4137-B009-FDB1A9CA6C06}" destId="{1E3A2164-1DC6-4051-B21F-58F60D3BB214}" srcOrd="22" destOrd="0" presId="urn:microsoft.com/office/officeart/2005/8/layout/bProcess2"/>
    <dgm:cxn modelId="{F5B826C2-BEF0-4D54-9156-FB6D4BFA5842}" type="presParOf" srcId="{1E3A2164-1DC6-4051-B21F-58F60D3BB214}" destId="{4BB2CC08-FDEA-460B-8541-4B8C14C79A83}" srcOrd="0" destOrd="0" presId="urn:microsoft.com/office/officeart/2005/8/layout/bProcess2"/>
    <dgm:cxn modelId="{83ACBCD8-93DD-4AC5-A180-58488FF30696}" type="presParOf" srcId="{1E3A2164-1DC6-4051-B21F-58F60D3BB214}" destId="{443A6097-0DB5-45A0-9AD3-D6C306F3B80F}" srcOrd="1" destOrd="0" presId="urn:microsoft.com/office/officeart/2005/8/layout/bProcess2"/>
    <dgm:cxn modelId="{73C233F4-3FC2-403A-B8D5-EA20DDFBEA8A}" type="presParOf" srcId="{B6BD3BDC-C47A-4137-B009-FDB1A9CA6C06}" destId="{F3421222-99DD-4F40-8A1F-3C54B649F06B}" srcOrd="23" destOrd="0" presId="urn:microsoft.com/office/officeart/2005/8/layout/bProcess2"/>
    <dgm:cxn modelId="{EF635B62-E773-42CE-88FA-F172E922BD55}" type="presParOf" srcId="{B6BD3BDC-C47A-4137-B009-FDB1A9CA6C06}" destId="{DE34BB5B-3857-4E6F-9E2B-12D34750D892}" srcOrd="24" destOrd="0" presId="urn:microsoft.com/office/officeart/2005/8/layout/bProcess2"/>
    <dgm:cxn modelId="{5D7A561B-BC28-4A74-94BA-C452CD5D0E2E}" type="presParOf" srcId="{DE34BB5B-3857-4E6F-9E2B-12D34750D892}" destId="{D7F9FF5F-0E18-4AEB-A26C-3905A33E4176}" srcOrd="0" destOrd="0" presId="urn:microsoft.com/office/officeart/2005/8/layout/bProcess2"/>
    <dgm:cxn modelId="{8E7DA769-75D2-4572-9AAA-B293B9B45F51}" type="presParOf" srcId="{DE34BB5B-3857-4E6F-9E2B-12D34750D892}" destId="{7F1D830F-A3FE-4A09-B854-2916531C007D}" srcOrd="1" destOrd="0" presId="urn:microsoft.com/office/officeart/2005/8/layout/bProcess2"/>
    <dgm:cxn modelId="{F433931C-53D6-4333-AD91-7449F2DA902D}" type="presParOf" srcId="{B6BD3BDC-C47A-4137-B009-FDB1A9CA6C06}" destId="{C7D157C2-B412-422B-812A-11B2A2B390F2}" srcOrd="25" destOrd="0" presId="urn:microsoft.com/office/officeart/2005/8/layout/bProcess2"/>
    <dgm:cxn modelId="{5DBD772E-8196-475F-A616-3010E1C1F36D}" type="presParOf" srcId="{B6BD3BDC-C47A-4137-B009-FDB1A9CA6C06}" destId="{CEB1A7EA-D0BB-4BFD-BBF2-AC5207B87231}" srcOrd="26" destOrd="0" presId="urn:microsoft.com/office/officeart/2005/8/layout/bProcess2"/>
    <dgm:cxn modelId="{DD349D0C-A4CD-4A79-AFE9-60940EDFE784}" type="presParOf" srcId="{CEB1A7EA-D0BB-4BFD-BBF2-AC5207B87231}" destId="{B3001884-C972-43D4-B55E-80CE40DC150D}" srcOrd="0" destOrd="0" presId="urn:microsoft.com/office/officeart/2005/8/layout/bProcess2"/>
    <dgm:cxn modelId="{FE4C41EF-17CE-4410-81D2-72A3F9584664}" type="presParOf" srcId="{CEB1A7EA-D0BB-4BFD-BBF2-AC5207B87231}" destId="{371852F7-7DB4-42BE-99CC-0ED5040E7F59}" srcOrd="1" destOrd="0" presId="urn:microsoft.com/office/officeart/2005/8/layout/bProcess2"/>
    <dgm:cxn modelId="{680C6441-6501-4DD3-B07D-D26B310A91B2}" type="presParOf" srcId="{B6BD3BDC-C47A-4137-B009-FDB1A9CA6C06}" destId="{C0870244-2BE3-46B8-88A3-D70FBDB4B377}" srcOrd="27" destOrd="0" presId="urn:microsoft.com/office/officeart/2005/8/layout/bProcess2"/>
    <dgm:cxn modelId="{B7AFFD05-E4E7-4ECE-9DE8-2946F1162B4F}" type="presParOf" srcId="{B6BD3BDC-C47A-4137-B009-FDB1A9CA6C06}" destId="{F12071F4-B3D2-4DF9-A658-513EC63EC7FF}" srcOrd="28" destOrd="0" presId="urn:microsoft.com/office/officeart/2005/8/layout/bProcess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665827-CD87-4413-BC5C-A159EF9EA9DD}">
      <dsp:nvSpPr>
        <dsp:cNvPr id="0" name=""/>
        <dsp:cNvSpPr/>
      </dsp:nvSpPr>
      <dsp:spPr>
        <a:xfrm>
          <a:off x="0" y="395129"/>
          <a:ext cx="1009650" cy="10096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3</a:t>
          </a:r>
          <a:endParaRPr lang="cs-CZ" sz="4300" kern="1200" dirty="0"/>
        </a:p>
      </dsp:txBody>
      <dsp:txXfrm>
        <a:off x="0" y="395129"/>
        <a:ext cx="1009650" cy="1009650"/>
      </dsp:txXfrm>
    </dsp:sp>
    <dsp:sp modelId="{8214F9D1-9514-4206-A014-BF856253A4BD}">
      <dsp:nvSpPr>
        <dsp:cNvPr id="0" name=""/>
        <dsp:cNvSpPr/>
      </dsp:nvSpPr>
      <dsp:spPr>
        <a:xfrm rot="10800000">
          <a:off x="328136" y="1535150"/>
          <a:ext cx="353377" cy="276386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3C711-6B3D-46E1-A932-E0880A3CF29B}">
      <dsp:nvSpPr>
        <dsp:cNvPr id="0" name=""/>
        <dsp:cNvSpPr/>
      </dsp:nvSpPr>
      <dsp:spPr>
        <a:xfrm>
          <a:off x="168106" y="1926263"/>
          <a:ext cx="673436" cy="6734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</a:t>
          </a:r>
          <a:endParaRPr lang="cs-CZ" sz="2800" kern="1200" dirty="0"/>
        </a:p>
      </dsp:txBody>
      <dsp:txXfrm>
        <a:off x="168106" y="1926263"/>
        <a:ext cx="673436" cy="673436"/>
      </dsp:txXfrm>
    </dsp:sp>
    <dsp:sp modelId="{557A0E9C-001A-4114-8827-20819988C96F}">
      <dsp:nvSpPr>
        <dsp:cNvPr id="0" name=""/>
        <dsp:cNvSpPr/>
      </dsp:nvSpPr>
      <dsp:spPr>
        <a:xfrm rot="10800000">
          <a:off x="328136" y="2814124"/>
          <a:ext cx="353377" cy="276386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E1769-51D1-4E82-B7CD-C476F7F6B699}">
      <dsp:nvSpPr>
        <dsp:cNvPr id="0" name=""/>
        <dsp:cNvSpPr/>
      </dsp:nvSpPr>
      <dsp:spPr>
        <a:xfrm>
          <a:off x="168106" y="3289290"/>
          <a:ext cx="673436" cy="6734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168106" y="3289290"/>
        <a:ext cx="673436" cy="673436"/>
      </dsp:txXfrm>
    </dsp:sp>
    <dsp:sp modelId="{92F1AAB1-A86D-4BF0-9190-479BC99FC70D}">
      <dsp:nvSpPr>
        <dsp:cNvPr id="0" name=""/>
        <dsp:cNvSpPr/>
      </dsp:nvSpPr>
      <dsp:spPr>
        <a:xfrm rot="5400000">
          <a:off x="1093196" y="3487815"/>
          <a:ext cx="353377" cy="276386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7B4FD-6E7D-4E37-9FFB-EDE19C849699}">
      <dsp:nvSpPr>
        <dsp:cNvPr id="0" name=""/>
        <dsp:cNvSpPr/>
      </dsp:nvSpPr>
      <dsp:spPr>
        <a:xfrm>
          <a:off x="1682581" y="3289290"/>
          <a:ext cx="673436" cy="6734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1682581" y="3289290"/>
        <a:ext cx="673436" cy="673436"/>
      </dsp:txXfrm>
    </dsp:sp>
    <dsp:sp modelId="{AC3D99B5-1B1A-402C-831A-C24CB472E3FD}">
      <dsp:nvSpPr>
        <dsp:cNvPr id="0" name=""/>
        <dsp:cNvSpPr/>
      </dsp:nvSpPr>
      <dsp:spPr>
        <a:xfrm>
          <a:off x="1842611" y="2798479"/>
          <a:ext cx="353377" cy="276386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43A67-8839-4C6E-AC9D-68F9C0C08B50}">
      <dsp:nvSpPr>
        <dsp:cNvPr id="0" name=""/>
        <dsp:cNvSpPr/>
      </dsp:nvSpPr>
      <dsp:spPr>
        <a:xfrm>
          <a:off x="1682581" y="1926263"/>
          <a:ext cx="673436" cy="67343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15</a:t>
          </a:r>
          <a:endParaRPr lang="cs-CZ" sz="2800" kern="1200" dirty="0"/>
        </a:p>
      </dsp:txBody>
      <dsp:txXfrm>
        <a:off x="1682581" y="1926263"/>
        <a:ext cx="673436" cy="673436"/>
      </dsp:txXfrm>
    </dsp:sp>
    <dsp:sp modelId="{B574594E-FCA6-42E4-94B1-31289D33A93F}">
      <dsp:nvSpPr>
        <dsp:cNvPr id="0" name=""/>
        <dsp:cNvSpPr/>
      </dsp:nvSpPr>
      <dsp:spPr>
        <a:xfrm>
          <a:off x="1842611" y="1435452"/>
          <a:ext cx="353377" cy="276386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FFEF9-2545-4F4F-B997-B1895C5607A9}">
      <dsp:nvSpPr>
        <dsp:cNvPr id="0" name=""/>
        <dsp:cNvSpPr/>
      </dsp:nvSpPr>
      <dsp:spPr>
        <a:xfrm>
          <a:off x="1682581" y="563235"/>
          <a:ext cx="673436" cy="6734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18</a:t>
          </a:r>
          <a:endParaRPr lang="cs-CZ" sz="2800" kern="1200" dirty="0"/>
        </a:p>
      </dsp:txBody>
      <dsp:txXfrm>
        <a:off x="1682581" y="563235"/>
        <a:ext cx="673436" cy="673436"/>
      </dsp:txXfrm>
    </dsp:sp>
    <dsp:sp modelId="{24126F9E-036D-480E-BE73-E1B5DA05108E}">
      <dsp:nvSpPr>
        <dsp:cNvPr id="0" name=""/>
        <dsp:cNvSpPr/>
      </dsp:nvSpPr>
      <dsp:spPr>
        <a:xfrm rot="5400000">
          <a:off x="2607671" y="761760"/>
          <a:ext cx="353377" cy="276386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87471-CD8C-4E24-B65F-55B215E9E9E1}">
      <dsp:nvSpPr>
        <dsp:cNvPr id="0" name=""/>
        <dsp:cNvSpPr/>
      </dsp:nvSpPr>
      <dsp:spPr>
        <a:xfrm>
          <a:off x="3197056" y="563235"/>
          <a:ext cx="673436" cy="6734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3197056" y="563235"/>
        <a:ext cx="673436" cy="673436"/>
      </dsp:txXfrm>
    </dsp:sp>
    <dsp:sp modelId="{387395DD-CA26-413A-A868-BFC9A6900A6E}">
      <dsp:nvSpPr>
        <dsp:cNvPr id="0" name=""/>
        <dsp:cNvSpPr/>
      </dsp:nvSpPr>
      <dsp:spPr>
        <a:xfrm rot="10800000">
          <a:off x="3357086" y="1451096"/>
          <a:ext cx="353377" cy="276386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E1DC8-484F-458C-AD42-A8C91B447634}">
      <dsp:nvSpPr>
        <dsp:cNvPr id="0" name=""/>
        <dsp:cNvSpPr/>
      </dsp:nvSpPr>
      <dsp:spPr>
        <a:xfrm>
          <a:off x="3197056" y="1926263"/>
          <a:ext cx="673436" cy="6734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3197056" y="1926263"/>
        <a:ext cx="673436" cy="673436"/>
      </dsp:txXfrm>
    </dsp:sp>
    <dsp:sp modelId="{C7363246-A6E4-4DCF-B119-F6B6F7601903}">
      <dsp:nvSpPr>
        <dsp:cNvPr id="0" name=""/>
        <dsp:cNvSpPr/>
      </dsp:nvSpPr>
      <dsp:spPr>
        <a:xfrm rot="10800000">
          <a:off x="3357086" y="2730070"/>
          <a:ext cx="353377" cy="276386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C056E-7025-4E08-824E-5581422A64A3}">
      <dsp:nvSpPr>
        <dsp:cNvPr id="0" name=""/>
        <dsp:cNvSpPr/>
      </dsp:nvSpPr>
      <dsp:spPr>
        <a:xfrm>
          <a:off x="3028950" y="3121183"/>
          <a:ext cx="1009650" cy="100965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27</a:t>
          </a:r>
          <a:endParaRPr lang="cs-CZ" sz="4300" kern="1200" dirty="0"/>
        </a:p>
      </dsp:txBody>
      <dsp:txXfrm>
        <a:off x="3028950" y="3121183"/>
        <a:ext cx="1009650" cy="10096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94A892-3DFB-4A6E-8D9F-192D4CDB1FF6}">
      <dsp:nvSpPr>
        <dsp:cNvPr id="0" name=""/>
        <dsp:cNvSpPr/>
      </dsp:nvSpPr>
      <dsp:spPr>
        <a:xfrm>
          <a:off x="1004" y="88546"/>
          <a:ext cx="1175370" cy="117537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0" kern="1200" dirty="0"/>
        </a:p>
      </dsp:txBody>
      <dsp:txXfrm>
        <a:off x="1004" y="88546"/>
        <a:ext cx="1175370" cy="1175370"/>
      </dsp:txXfrm>
    </dsp:sp>
    <dsp:sp modelId="{7B1C89D6-C034-4EB4-8FCA-342CDB6BF727}">
      <dsp:nvSpPr>
        <dsp:cNvPr id="0" name=""/>
        <dsp:cNvSpPr/>
      </dsp:nvSpPr>
      <dsp:spPr>
        <a:xfrm rot="10800000">
          <a:off x="382999" y="1415686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10A22B-7AC2-4BBE-9811-8DD39C57B4FD}">
      <dsp:nvSpPr>
        <dsp:cNvPr id="0" name=""/>
        <dsp:cNvSpPr/>
      </dsp:nvSpPr>
      <dsp:spPr>
        <a:xfrm>
          <a:off x="196703" y="187099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4 </a:t>
          </a:r>
          <a:endParaRPr lang="cs-CZ" sz="3300" kern="1200" dirty="0"/>
        </a:p>
      </dsp:txBody>
      <dsp:txXfrm>
        <a:off x="196703" y="1870995"/>
        <a:ext cx="783971" cy="783971"/>
      </dsp:txXfrm>
    </dsp:sp>
    <dsp:sp modelId="{A3ACA576-100C-4077-9269-374DF6550CA7}">
      <dsp:nvSpPr>
        <dsp:cNvPr id="0" name=""/>
        <dsp:cNvSpPr/>
      </dsp:nvSpPr>
      <dsp:spPr>
        <a:xfrm rot="10800000">
          <a:off x="382999" y="2904586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ED6F9F-4A8F-4D92-A365-64D485813C78}">
      <dsp:nvSpPr>
        <dsp:cNvPr id="0" name=""/>
        <dsp:cNvSpPr/>
      </dsp:nvSpPr>
      <dsp:spPr>
        <a:xfrm>
          <a:off x="196703" y="345774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6</a:t>
          </a:r>
          <a:endParaRPr lang="cs-CZ" sz="3300" kern="1200" dirty="0"/>
        </a:p>
      </dsp:txBody>
      <dsp:txXfrm>
        <a:off x="196703" y="3457745"/>
        <a:ext cx="783971" cy="783971"/>
      </dsp:txXfrm>
    </dsp:sp>
    <dsp:sp modelId="{AC585CC0-5482-46F6-BFB3-60A55E08A615}">
      <dsp:nvSpPr>
        <dsp:cNvPr id="0" name=""/>
        <dsp:cNvSpPr/>
      </dsp:nvSpPr>
      <dsp:spPr>
        <a:xfrm rot="5400000">
          <a:off x="1273633" y="3688855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C58DEA-8F4E-43C1-8C08-FA7D72991434}">
      <dsp:nvSpPr>
        <dsp:cNvPr id="0" name=""/>
        <dsp:cNvSpPr/>
      </dsp:nvSpPr>
      <dsp:spPr>
        <a:xfrm>
          <a:off x="1959758" y="345774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endParaRPr lang="cs-CZ" sz="3300" kern="1200" dirty="0"/>
        </a:p>
      </dsp:txBody>
      <dsp:txXfrm>
        <a:off x="1959758" y="3457745"/>
        <a:ext cx="783971" cy="783971"/>
      </dsp:txXfrm>
    </dsp:sp>
    <dsp:sp modelId="{FB628531-B6ED-4A74-8462-7D3F9ACDD45B}">
      <dsp:nvSpPr>
        <dsp:cNvPr id="0" name=""/>
        <dsp:cNvSpPr/>
      </dsp:nvSpPr>
      <dsp:spPr>
        <a:xfrm>
          <a:off x="2146055" y="2886374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04AE59-7A49-4AE5-AEC6-EA3093CA32EB}">
      <dsp:nvSpPr>
        <dsp:cNvPr id="0" name=""/>
        <dsp:cNvSpPr/>
      </dsp:nvSpPr>
      <dsp:spPr>
        <a:xfrm>
          <a:off x="1959758" y="1870995"/>
          <a:ext cx="783971" cy="783971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10</a:t>
          </a:r>
          <a:endParaRPr lang="cs-CZ" sz="3300" kern="1200" dirty="0"/>
        </a:p>
      </dsp:txBody>
      <dsp:txXfrm>
        <a:off x="1959758" y="1870995"/>
        <a:ext cx="783971" cy="783971"/>
      </dsp:txXfrm>
    </dsp:sp>
    <dsp:sp modelId="{0E6CE697-73EA-4E33-8C87-6D060B80B6B0}">
      <dsp:nvSpPr>
        <dsp:cNvPr id="0" name=""/>
        <dsp:cNvSpPr/>
      </dsp:nvSpPr>
      <dsp:spPr>
        <a:xfrm>
          <a:off x="2146055" y="1299624"/>
          <a:ext cx="411379" cy="321751"/>
        </a:xfrm>
        <a:prstGeom prst="triangl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FBCA62-4EBF-4B54-84B1-AD81B3BE3F18}">
      <dsp:nvSpPr>
        <dsp:cNvPr id="0" name=""/>
        <dsp:cNvSpPr/>
      </dsp:nvSpPr>
      <dsp:spPr>
        <a:xfrm>
          <a:off x="1959758" y="284245"/>
          <a:ext cx="783971" cy="78397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endParaRPr lang="cs-CZ" sz="3300" kern="1200" dirty="0"/>
        </a:p>
      </dsp:txBody>
      <dsp:txXfrm>
        <a:off x="1959758" y="284245"/>
        <a:ext cx="783971" cy="783971"/>
      </dsp:txXfrm>
    </dsp:sp>
    <dsp:sp modelId="{8DDF3CAB-2091-4B65-8A7E-1176DD054E4E}">
      <dsp:nvSpPr>
        <dsp:cNvPr id="0" name=""/>
        <dsp:cNvSpPr/>
      </dsp:nvSpPr>
      <dsp:spPr>
        <a:xfrm rot="5400000">
          <a:off x="3036688" y="515355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F2EBA3-38BF-4558-8336-534B70167B2C}">
      <dsp:nvSpPr>
        <dsp:cNvPr id="0" name=""/>
        <dsp:cNvSpPr/>
      </dsp:nvSpPr>
      <dsp:spPr>
        <a:xfrm>
          <a:off x="3722814" y="28424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14</a:t>
          </a:r>
          <a:endParaRPr lang="cs-CZ" sz="3300" kern="1200" dirty="0"/>
        </a:p>
      </dsp:txBody>
      <dsp:txXfrm>
        <a:off x="3722814" y="284245"/>
        <a:ext cx="783971" cy="783971"/>
      </dsp:txXfrm>
    </dsp:sp>
    <dsp:sp modelId="{4A9A8408-562F-4DD5-9AD0-90E419EA95BB}">
      <dsp:nvSpPr>
        <dsp:cNvPr id="0" name=""/>
        <dsp:cNvSpPr/>
      </dsp:nvSpPr>
      <dsp:spPr>
        <a:xfrm rot="10800000">
          <a:off x="3909110" y="1317837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CF40E2-F5F7-4769-BAA9-4992BD0B4BEF}">
      <dsp:nvSpPr>
        <dsp:cNvPr id="0" name=""/>
        <dsp:cNvSpPr/>
      </dsp:nvSpPr>
      <dsp:spPr>
        <a:xfrm>
          <a:off x="3722814" y="187099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16</a:t>
          </a:r>
          <a:endParaRPr lang="cs-CZ" sz="3300" kern="1200" dirty="0"/>
        </a:p>
      </dsp:txBody>
      <dsp:txXfrm>
        <a:off x="3722814" y="1870995"/>
        <a:ext cx="783971" cy="783971"/>
      </dsp:txXfrm>
    </dsp:sp>
    <dsp:sp modelId="{0F85E514-4E03-41C8-A88C-79B2932A3E0E}">
      <dsp:nvSpPr>
        <dsp:cNvPr id="0" name=""/>
        <dsp:cNvSpPr/>
      </dsp:nvSpPr>
      <dsp:spPr>
        <a:xfrm rot="10800000">
          <a:off x="3909110" y="2904586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3DFBE8-904C-422F-86AC-B562B045C44F}">
      <dsp:nvSpPr>
        <dsp:cNvPr id="0" name=""/>
        <dsp:cNvSpPr/>
      </dsp:nvSpPr>
      <dsp:spPr>
        <a:xfrm>
          <a:off x="3722814" y="345774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endParaRPr lang="cs-CZ" sz="3300" kern="1200" dirty="0"/>
        </a:p>
      </dsp:txBody>
      <dsp:txXfrm>
        <a:off x="3722814" y="3457745"/>
        <a:ext cx="783971" cy="783971"/>
      </dsp:txXfrm>
    </dsp:sp>
    <dsp:sp modelId="{5514FAB1-C26B-4539-95EB-E2C0FDFB8F82}">
      <dsp:nvSpPr>
        <dsp:cNvPr id="0" name=""/>
        <dsp:cNvSpPr/>
      </dsp:nvSpPr>
      <dsp:spPr>
        <a:xfrm rot="5400000">
          <a:off x="4799743" y="3688855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3B17FD-FF10-4E61-B0E5-2E6F72347008}">
      <dsp:nvSpPr>
        <dsp:cNvPr id="0" name=""/>
        <dsp:cNvSpPr/>
      </dsp:nvSpPr>
      <dsp:spPr>
        <a:xfrm>
          <a:off x="5485869" y="3457745"/>
          <a:ext cx="783971" cy="783971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20</a:t>
          </a:r>
          <a:endParaRPr lang="cs-CZ" sz="3300" kern="1200" dirty="0"/>
        </a:p>
      </dsp:txBody>
      <dsp:txXfrm>
        <a:off x="5485869" y="3457745"/>
        <a:ext cx="783971" cy="783971"/>
      </dsp:txXfrm>
    </dsp:sp>
    <dsp:sp modelId="{AA5CBC6F-DE0C-4E3E-BAE4-B1249B2553A4}">
      <dsp:nvSpPr>
        <dsp:cNvPr id="0" name=""/>
        <dsp:cNvSpPr/>
      </dsp:nvSpPr>
      <dsp:spPr>
        <a:xfrm>
          <a:off x="5672165" y="2886374"/>
          <a:ext cx="411379" cy="321751"/>
        </a:xfrm>
        <a:prstGeom prst="triangl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BC31C8-5259-49C2-891F-495E3F5D3102}">
      <dsp:nvSpPr>
        <dsp:cNvPr id="0" name=""/>
        <dsp:cNvSpPr/>
      </dsp:nvSpPr>
      <dsp:spPr>
        <a:xfrm>
          <a:off x="5485869" y="1870995"/>
          <a:ext cx="783971" cy="78397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22</a:t>
          </a:r>
          <a:endParaRPr lang="cs-CZ" sz="3300" kern="1200" dirty="0"/>
        </a:p>
      </dsp:txBody>
      <dsp:txXfrm>
        <a:off x="5485869" y="1870995"/>
        <a:ext cx="783971" cy="783971"/>
      </dsp:txXfrm>
    </dsp:sp>
    <dsp:sp modelId="{FB4638D9-4561-479F-AD9E-7FE7DF340D84}">
      <dsp:nvSpPr>
        <dsp:cNvPr id="0" name=""/>
        <dsp:cNvSpPr/>
      </dsp:nvSpPr>
      <dsp:spPr>
        <a:xfrm>
          <a:off x="5672165" y="1299624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2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2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3A6097-0DB5-45A0-9AD3-D6C306F3B80F}">
      <dsp:nvSpPr>
        <dsp:cNvPr id="0" name=""/>
        <dsp:cNvSpPr/>
      </dsp:nvSpPr>
      <dsp:spPr>
        <a:xfrm>
          <a:off x="5485869" y="28424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5485869" y="284245"/>
        <a:ext cx="783971" cy="783971"/>
      </dsp:txXfrm>
    </dsp:sp>
    <dsp:sp modelId="{F3421222-99DD-4F40-8A1F-3C54B649F06B}">
      <dsp:nvSpPr>
        <dsp:cNvPr id="0" name=""/>
        <dsp:cNvSpPr/>
      </dsp:nvSpPr>
      <dsp:spPr>
        <a:xfrm rot="5400000">
          <a:off x="6562799" y="515355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1D830F-A3FE-4A09-B854-2916531C007D}">
      <dsp:nvSpPr>
        <dsp:cNvPr id="0" name=""/>
        <dsp:cNvSpPr/>
      </dsp:nvSpPr>
      <dsp:spPr>
        <a:xfrm>
          <a:off x="7248924" y="28424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7248924" y="284245"/>
        <a:ext cx="783971" cy="783971"/>
      </dsp:txXfrm>
    </dsp:sp>
    <dsp:sp modelId="{C7D157C2-B412-422B-812A-11B2A2B390F2}">
      <dsp:nvSpPr>
        <dsp:cNvPr id="0" name=""/>
        <dsp:cNvSpPr/>
      </dsp:nvSpPr>
      <dsp:spPr>
        <a:xfrm rot="10800000">
          <a:off x="7435220" y="1317837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1852F7-7DB4-42BE-99CC-0ED5040E7F59}">
      <dsp:nvSpPr>
        <dsp:cNvPr id="0" name=""/>
        <dsp:cNvSpPr/>
      </dsp:nvSpPr>
      <dsp:spPr>
        <a:xfrm>
          <a:off x="7248924" y="187099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28</a:t>
          </a:r>
          <a:endParaRPr lang="cs-CZ" sz="3300" kern="1200" dirty="0"/>
        </a:p>
      </dsp:txBody>
      <dsp:txXfrm>
        <a:off x="7248924" y="1870995"/>
        <a:ext cx="783971" cy="783971"/>
      </dsp:txXfrm>
    </dsp:sp>
    <dsp:sp modelId="{C0870244-2BE3-46B8-88A3-D70FBDB4B377}">
      <dsp:nvSpPr>
        <dsp:cNvPr id="0" name=""/>
        <dsp:cNvSpPr/>
      </dsp:nvSpPr>
      <dsp:spPr>
        <a:xfrm rot="10800000">
          <a:off x="7435220" y="2806737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5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71F4-B3D2-4DF9-A658-513EC63EC7FF}">
      <dsp:nvSpPr>
        <dsp:cNvPr id="0" name=""/>
        <dsp:cNvSpPr/>
      </dsp:nvSpPr>
      <dsp:spPr>
        <a:xfrm>
          <a:off x="7053225" y="3262046"/>
          <a:ext cx="1175370" cy="1175370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0" kern="1200" dirty="0"/>
        </a:p>
      </dsp:txBody>
      <dsp:txXfrm>
        <a:off x="7053225" y="3262046"/>
        <a:ext cx="1175370" cy="1175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D721A-EFC9-48A8-8260-E6F115DFB078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BDD27-2089-4625-A1B4-F23BC2835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2276872"/>
          <a:ext cx="82296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 školy : ZŠ Pardubice - Spořilov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 : Mgr. Věra Hajnová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4_19. Procvičujeme násobilku 2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3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 násobilku 2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3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8640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Procvičujeme násobilku 2 a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400" dirty="0" smtClean="0"/>
          </a:p>
          <a:p>
            <a:pPr algn="r"/>
            <a:endParaRPr lang="cs-CZ" sz="1400" dirty="0"/>
          </a:p>
          <a:p>
            <a:pPr algn="r"/>
            <a:endParaRPr lang="cs-CZ" sz="1400" dirty="0" smtClean="0"/>
          </a:p>
          <a:p>
            <a:pPr algn="r"/>
            <a:r>
              <a:rPr lang="cs-CZ" sz="1400" dirty="0" smtClean="0"/>
              <a:t>Autorem je Mgr.Věra Hajnová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12976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Určeno pro : 2. a 3. třídu</a:t>
            </a:r>
          </a:p>
          <a:p>
            <a:r>
              <a:rPr lang="cs-CZ" dirty="0" smtClean="0"/>
              <a:t>Anotace : upevnění a procvičení násobilky 2 a 3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Najdi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2 x 4 = 8</a:t>
            </a:r>
          </a:p>
          <a:p>
            <a:r>
              <a:rPr lang="cs-CZ" dirty="0" smtClean="0"/>
              <a:t>3 x 1 = 4</a:t>
            </a:r>
          </a:p>
          <a:p>
            <a:r>
              <a:rPr lang="cs-CZ" dirty="0" smtClean="0"/>
              <a:t>5 x 2 = 10</a:t>
            </a:r>
          </a:p>
          <a:p>
            <a:r>
              <a:rPr lang="cs-CZ" dirty="0" smtClean="0"/>
              <a:t>3 x 4 = 13</a:t>
            </a:r>
          </a:p>
          <a:p>
            <a:r>
              <a:rPr lang="cs-CZ" dirty="0" smtClean="0"/>
              <a:t>3 x 3 = 9</a:t>
            </a:r>
          </a:p>
          <a:p>
            <a:r>
              <a:rPr lang="cs-CZ" dirty="0" smtClean="0"/>
              <a:t>2 x 2 = 5</a:t>
            </a:r>
          </a:p>
          <a:p>
            <a:r>
              <a:rPr lang="cs-CZ" dirty="0" smtClean="0"/>
              <a:t>2 x 6 = 8</a:t>
            </a:r>
          </a:p>
          <a:p>
            <a:r>
              <a:rPr lang="cs-CZ" dirty="0" smtClean="0"/>
              <a:t>3 x 6 = 18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3 x 7 = 21</a:t>
            </a:r>
          </a:p>
          <a:p>
            <a:r>
              <a:rPr lang="cs-CZ" dirty="0" smtClean="0"/>
              <a:t>2 x 9 = 19</a:t>
            </a:r>
          </a:p>
          <a:p>
            <a:r>
              <a:rPr lang="cs-CZ" dirty="0" smtClean="0"/>
              <a:t>3 x 5 = 15</a:t>
            </a:r>
          </a:p>
          <a:p>
            <a:r>
              <a:rPr lang="cs-CZ" dirty="0" smtClean="0"/>
              <a:t>2 x 7 = 14</a:t>
            </a:r>
          </a:p>
          <a:p>
            <a:r>
              <a:rPr lang="cs-CZ" dirty="0" smtClean="0"/>
              <a:t>8 x 3 = 24</a:t>
            </a:r>
          </a:p>
          <a:p>
            <a:r>
              <a:rPr lang="cs-CZ" dirty="0" smtClean="0"/>
              <a:t>2 x 3 = 7</a:t>
            </a:r>
          </a:p>
          <a:p>
            <a:r>
              <a:rPr lang="cs-CZ" dirty="0" smtClean="0"/>
              <a:t>8 x 2 = 16</a:t>
            </a:r>
          </a:p>
          <a:p>
            <a:r>
              <a:rPr lang="cs-CZ" dirty="0" smtClean="0"/>
              <a:t>2 x 1 = 1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ferda-mravenec-s-broukem-pytlikem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správně číselnou řadu 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Porovnej &lt;  &gt; =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2 x 3                 3 x 4</a:t>
            </a:r>
          </a:p>
          <a:p>
            <a:r>
              <a:rPr lang="cs-CZ" dirty="0" smtClean="0"/>
              <a:t>5 x 2                 3 x 3</a:t>
            </a:r>
          </a:p>
          <a:p>
            <a:r>
              <a:rPr lang="cs-CZ" dirty="0" smtClean="0"/>
              <a:t>4 x 2                 3 x 5</a:t>
            </a:r>
          </a:p>
          <a:p>
            <a:r>
              <a:rPr lang="cs-CZ" dirty="0" smtClean="0"/>
              <a:t>2 x 3                 3 x 2</a:t>
            </a:r>
          </a:p>
          <a:p>
            <a:r>
              <a:rPr lang="cs-CZ" dirty="0" smtClean="0"/>
              <a:t>5 x 3                 2 x 8</a:t>
            </a:r>
          </a:p>
          <a:p>
            <a:r>
              <a:rPr lang="cs-CZ" dirty="0" smtClean="0"/>
              <a:t>7 x 2                 6 x 3</a:t>
            </a:r>
          </a:p>
          <a:p>
            <a:r>
              <a:rPr lang="cs-CZ" dirty="0" smtClean="0"/>
              <a:t>9 x 2                 3 x 6</a:t>
            </a:r>
          </a:p>
          <a:p>
            <a:r>
              <a:rPr lang="cs-CZ" dirty="0" smtClean="0"/>
              <a:t>4 x 3                 6 x 2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hry-houpacka.gif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276872"/>
            <a:ext cx="4041775" cy="3219863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správné výsledky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 3 x 4 =</a:t>
            </a:r>
          </a:p>
          <a:p>
            <a:r>
              <a:rPr lang="cs-CZ" dirty="0" smtClean="0"/>
              <a:t> 8 x 2 =</a:t>
            </a:r>
          </a:p>
          <a:p>
            <a:r>
              <a:rPr lang="cs-CZ" dirty="0" smtClean="0"/>
              <a:t> 3 x 6 =</a:t>
            </a:r>
          </a:p>
          <a:p>
            <a:r>
              <a:rPr lang="cs-CZ" dirty="0" smtClean="0"/>
              <a:t> 9 x 3 =</a:t>
            </a:r>
          </a:p>
          <a:p>
            <a:r>
              <a:rPr lang="cs-CZ" dirty="0" smtClean="0"/>
              <a:t> 6 x 2 =</a:t>
            </a:r>
          </a:p>
          <a:p>
            <a:r>
              <a:rPr lang="cs-CZ" dirty="0"/>
              <a:t> </a:t>
            </a:r>
            <a:r>
              <a:rPr lang="cs-CZ" dirty="0" smtClean="0"/>
              <a:t>7 x 3 =</a:t>
            </a:r>
          </a:p>
          <a:p>
            <a:r>
              <a:rPr lang="cs-CZ" dirty="0" smtClean="0"/>
              <a:t> 5 x 3 =</a:t>
            </a:r>
          </a:p>
          <a:p>
            <a:r>
              <a:rPr lang="cs-CZ" dirty="0"/>
              <a:t> </a:t>
            </a:r>
            <a:r>
              <a:rPr lang="cs-CZ" dirty="0" smtClean="0"/>
              <a:t>3 x 3 =</a:t>
            </a:r>
          </a:p>
          <a:p>
            <a:r>
              <a:rPr lang="cs-CZ" dirty="0"/>
              <a:t> </a:t>
            </a:r>
            <a:r>
              <a:rPr lang="cs-CZ" dirty="0" smtClean="0"/>
              <a:t>2 x 5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31_slunicko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132856"/>
            <a:ext cx="3692525" cy="3605642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správně číselnou řadu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chybějící číslice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2 x ? = 8</a:t>
            </a:r>
          </a:p>
          <a:p>
            <a:r>
              <a:rPr lang="cs-CZ" dirty="0" smtClean="0"/>
              <a:t>3 x 4 =</a:t>
            </a:r>
          </a:p>
          <a:p>
            <a:r>
              <a:rPr lang="cs-CZ" dirty="0" smtClean="0"/>
              <a:t>? </a:t>
            </a:r>
            <a:r>
              <a:rPr lang="cs-CZ" dirty="0"/>
              <a:t>x</a:t>
            </a:r>
            <a:r>
              <a:rPr lang="cs-CZ" dirty="0" smtClean="0"/>
              <a:t> 5 = 10</a:t>
            </a:r>
          </a:p>
          <a:p>
            <a:r>
              <a:rPr lang="cs-CZ" dirty="0" smtClean="0"/>
              <a:t>8 x ? = 16</a:t>
            </a:r>
          </a:p>
          <a:p>
            <a:r>
              <a:rPr lang="cs-CZ" dirty="0" smtClean="0"/>
              <a:t>3 x 3 = ?</a:t>
            </a:r>
          </a:p>
          <a:p>
            <a:r>
              <a:rPr lang="cs-CZ" dirty="0" smtClean="0"/>
              <a:t>6 x ? = 12</a:t>
            </a:r>
          </a:p>
          <a:p>
            <a:r>
              <a:rPr lang="cs-CZ" dirty="0" smtClean="0"/>
              <a:t>? x 3 = 6</a:t>
            </a:r>
          </a:p>
          <a:p>
            <a:r>
              <a:rPr lang="cs-CZ" dirty="0" smtClean="0"/>
              <a:t>4 x ? = 12</a:t>
            </a:r>
            <a:endParaRPr lang="cs-CZ" dirty="0"/>
          </a:p>
        </p:txBody>
      </p:sp>
      <p:pic>
        <p:nvPicPr>
          <p:cNvPr id="5" name="Zástupný symbol pro obsah 4" descr="bboo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87341"/>
            <a:ext cx="4038600" cy="41516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6984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 :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    http://www.omalovankyprodeti.cz/k-vytisknuti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    http://www.predskolaci.cz/?p=2334</a:t>
            </a:r>
          </a:p>
          <a:p>
            <a:endParaRPr lang="cs-CZ" sz="1400" dirty="0" smtClean="0"/>
          </a:p>
          <a:p>
            <a:r>
              <a:rPr lang="cs-CZ" sz="1400" dirty="0" smtClean="0"/>
              <a:t>Pokud není uvedeno jinak, autorem textu je Mgr. Věra Hajnová 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ransition spd="slow">
    <p:dissolve/>
  </p:transition>
</p:sld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344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Procvičujeme násobilku 2 a 3</vt:lpstr>
      <vt:lpstr>Najdi chyby:</vt:lpstr>
      <vt:lpstr>Doplň správně číselnou řadu :</vt:lpstr>
      <vt:lpstr>Porovnej &lt;  &gt; =</vt:lpstr>
      <vt:lpstr>Doplň správné výsledky </vt:lpstr>
      <vt:lpstr>Doplň správně číselnou řadu</vt:lpstr>
      <vt:lpstr>Doplň chybějící číslice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násobilku 2 a 3</dc:title>
  <dc:creator>veronika</dc:creator>
  <cp:lastModifiedBy>uživatel</cp:lastModifiedBy>
  <cp:revision>8</cp:revision>
  <dcterms:created xsi:type="dcterms:W3CDTF">2011-11-03T09:02:21Z</dcterms:created>
  <dcterms:modified xsi:type="dcterms:W3CDTF">2011-11-23T14:20:55Z</dcterms:modified>
</cp:coreProperties>
</file>