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0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817B5B-A48A-482A-A49D-8C72AFE7C028}" type="doc">
      <dgm:prSet loTypeId="urn:microsoft.com/office/officeart/2005/8/layout/bProcess2" loCatId="process" qsTypeId="urn:microsoft.com/office/officeart/2005/8/quickstyle/3d1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CB26F217-4C2A-40F7-9269-EE8558D67AEB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81BE3828-08B3-48A1-B322-0B31863CDDE5}" type="parTrans" cxnId="{998C8CB5-39B0-4AC4-9067-513FE5265913}">
      <dgm:prSet/>
      <dgm:spPr/>
      <dgm:t>
        <a:bodyPr/>
        <a:lstStyle/>
        <a:p>
          <a:endParaRPr lang="cs-CZ"/>
        </a:p>
      </dgm:t>
    </dgm:pt>
    <dgm:pt modelId="{012887AB-B4A5-4F70-930C-1FBC56EE2515}" type="sibTrans" cxnId="{998C8CB5-39B0-4AC4-9067-513FE5265913}">
      <dgm:prSet/>
      <dgm:spPr/>
      <dgm:t>
        <a:bodyPr/>
        <a:lstStyle/>
        <a:p>
          <a:endParaRPr lang="cs-CZ"/>
        </a:p>
      </dgm:t>
    </dgm:pt>
    <dgm:pt modelId="{2610CD40-ADEA-4868-A67F-675D9752EBD5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A804099E-217F-4636-BB1C-8E33FD077655}" type="parTrans" cxnId="{77A39417-6808-4B71-887C-7187AEFBD087}">
      <dgm:prSet/>
      <dgm:spPr/>
      <dgm:t>
        <a:bodyPr/>
        <a:lstStyle/>
        <a:p>
          <a:endParaRPr lang="cs-CZ"/>
        </a:p>
      </dgm:t>
    </dgm:pt>
    <dgm:pt modelId="{0347C15D-9BAC-47A7-AAE7-B013FEB1600A}" type="sibTrans" cxnId="{77A39417-6808-4B71-887C-7187AEFBD087}">
      <dgm:prSet/>
      <dgm:spPr/>
      <dgm:t>
        <a:bodyPr/>
        <a:lstStyle/>
        <a:p>
          <a:endParaRPr lang="cs-CZ"/>
        </a:p>
      </dgm:t>
    </dgm:pt>
    <dgm:pt modelId="{5FF2A419-B3D5-4881-9DA8-2B08B1AB462C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0A13945A-1EEF-4360-80BD-1A71F19217EB}" type="parTrans" cxnId="{6D01D82A-CC39-4CB0-BB2E-9FE3D5BFA16E}">
      <dgm:prSet/>
      <dgm:spPr/>
      <dgm:t>
        <a:bodyPr/>
        <a:lstStyle/>
        <a:p>
          <a:endParaRPr lang="cs-CZ"/>
        </a:p>
      </dgm:t>
    </dgm:pt>
    <dgm:pt modelId="{C7BF7DD3-AEA1-49AC-A9E2-17B294FD25EA}" type="sibTrans" cxnId="{6D01D82A-CC39-4CB0-BB2E-9FE3D5BFA16E}">
      <dgm:prSet/>
      <dgm:spPr/>
      <dgm:t>
        <a:bodyPr/>
        <a:lstStyle/>
        <a:p>
          <a:endParaRPr lang="cs-CZ"/>
        </a:p>
      </dgm:t>
    </dgm:pt>
    <dgm:pt modelId="{75521643-3150-4C09-9E52-5A3DE148B5EE}">
      <dgm:prSet phldrT="[Text]"/>
      <dgm:spPr/>
      <dgm:t>
        <a:bodyPr/>
        <a:lstStyle/>
        <a:p>
          <a:r>
            <a:rPr lang="cs-CZ" dirty="0" smtClean="0"/>
            <a:t> 20</a:t>
          </a:r>
          <a:endParaRPr lang="cs-CZ" dirty="0"/>
        </a:p>
      </dgm:t>
    </dgm:pt>
    <dgm:pt modelId="{A3FB213E-7301-4154-8983-129B67B75835}" type="parTrans" cxnId="{E458458E-C4FD-431D-B2AF-8E9A1D324AAF}">
      <dgm:prSet/>
      <dgm:spPr/>
      <dgm:t>
        <a:bodyPr/>
        <a:lstStyle/>
        <a:p>
          <a:endParaRPr lang="cs-CZ"/>
        </a:p>
      </dgm:t>
    </dgm:pt>
    <dgm:pt modelId="{A0AD4004-865A-4CDE-909C-6BA917D7FEA3}" type="sibTrans" cxnId="{E458458E-C4FD-431D-B2AF-8E9A1D324AAF}">
      <dgm:prSet/>
      <dgm:spPr/>
      <dgm:t>
        <a:bodyPr/>
        <a:lstStyle/>
        <a:p>
          <a:endParaRPr lang="cs-CZ"/>
        </a:p>
      </dgm:t>
    </dgm:pt>
    <dgm:pt modelId="{DBDFA435-819B-49AC-8889-14D0AC5F07D2}">
      <dgm:prSet phldrT="[Text]"/>
      <dgm:spPr/>
      <dgm:t>
        <a:bodyPr/>
        <a:lstStyle/>
        <a:p>
          <a:r>
            <a:rPr lang="cs-CZ" dirty="0" smtClean="0"/>
            <a:t>25</a:t>
          </a:r>
          <a:endParaRPr lang="cs-CZ" dirty="0"/>
        </a:p>
      </dgm:t>
    </dgm:pt>
    <dgm:pt modelId="{303250CB-31DD-400D-89DF-2C608FD556DB}" type="parTrans" cxnId="{5C954226-F820-4025-A02D-78A6F3581E61}">
      <dgm:prSet/>
      <dgm:spPr/>
      <dgm:t>
        <a:bodyPr/>
        <a:lstStyle/>
        <a:p>
          <a:endParaRPr lang="cs-CZ"/>
        </a:p>
      </dgm:t>
    </dgm:pt>
    <dgm:pt modelId="{84F155D8-8173-4B1F-8723-28ADA9447D1D}" type="sibTrans" cxnId="{5C954226-F820-4025-A02D-78A6F3581E61}">
      <dgm:prSet/>
      <dgm:spPr/>
      <dgm:t>
        <a:bodyPr/>
        <a:lstStyle/>
        <a:p>
          <a:endParaRPr lang="cs-CZ"/>
        </a:p>
      </dgm:t>
    </dgm:pt>
    <dgm:pt modelId="{4CB025D5-A1FA-4243-802E-E4F551D29C10}">
      <dgm:prSet phldrT="[Text]"/>
      <dgm:spPr/>
      <dgm:t>
        <a:bodyPr/>
        <a:lstStyle/>
        <a:p>
          <a:endParaRPr lang="cs-CZ" dirty="0"/>
        </a:p>
      </dgm:t>
    </dgm:pt>
    <dgm:pt modelId="{66DEDD2E-5A1C-40CB-8804-C56D5D15F1C6}" type="parTrans" cxnId="{5CB7EE10-C6B8-47B2-88E5-23EC333DDC2E}">
      <dgm:prSet/>
      <dgm:spPr/>
      <dgm:t>
        <a:bodyPr/>
        <a:lstStyle/>
        <a:p>
          <a:endParaRPr lang="cs-CZ"/>
        </a:p>
      </dgm:t>
    </dgm:pt>
    <dgm:pt modelId="{F41042B4-F216-4407-A87B-AD1E5A916B9F}" type="sibTrans" cxnId="{5CB7EE10-C6B8-47B2-88E5-23EC333DDC2E}">
      <dgm:prSet/>
      <dgm:spPr/>
      <dgm:t>
        <a:bodyPr/>
        <a:lstStyle/>
        <a:p>
          <a:endParaRPr lang="cs-CZ"/>
        </a:p>
      </dgm:t>
    </dgm:pt>
    <dgm:pt modelId="{1EC135B8-4AC8-48BB-9D5B-481CF755848D}">
      <dgm:prSet phldrT="[Text]"/>
      <dgm:spPr/>
      <dgm:t>
        <a:bodyPr/>
        <a:lstStyle/>
        <a:p>
          <a:r>
            <a:rPr lang="cs-CZ" dirty="0" smtClean="0"/>
            <a:t> 35</a:t>
          </a:r>
          <a:endParaRPr lang="cs-CZ" dirty="0"/>
        </a:p>
      </dgm:t>
    </dgm:pt>
    <dgm:pt modelId="{F090A622-A69C-46F1-90A5-25AA8631B2CE}" type="parTrans" cxnId="{8AFAD268-851F-4DE3-96AF-191E9DF7AACB}">
      <dgm:prSet/>
      <dgm:spPr/>
      <dgm:t>
        <a:bodyPr/>
        <a:lstStyle/>
        <a:p>
          <a:endParaRPr lang="cs-CZ"/>
        </a:p>
      </dgm:t>
    </dgm:pt>
    <dgm:pt modelId="{2CD91FA0-3AAA-465B-81FD-1F24486BF8F4}" type="sibTrans" cxnId="{8AFAD268-851F-4DE3-96AF-191E9DF7AACB}">
      <dgm:prSet/>
      <dgm:spPr/>
      <dgm:t>
        <a:bodyPr/>
        <a:lstStyle/>
        <a:p>
          <a:endParaRPr lang="cs-CZ"/>
        </a:p>
      </dgm:t>
    </dgm:pt>
    <dgm:pt modelId="{6E754694-695D-4358-82FB-3FFF5851AA9A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23F4DFB1-0669-45BF-960B-50A034ECA28B}" type="parTrans" cxnId="{D0176F21-6B7C-4263-8977-4233368BD788}">
      <dgm:prSet/>
      <dgm:spPr/>
      <dgm:t>
        <a:bodyPr/>
        <a:lstStyle/>
        <a:p>
          <a:endParaRPr lang="cs-CZ"/>
        </a:p>
      </dgm:t>
    </dgm:pt>
    <dgm:pt modelId="{FEC93A6F-4134-4067-9E38-DC1ABB8CA3C1}" type="sibTrans" cxnId="{D0176F21-6B7C-4263-8977-4233368BD788}">
      <dgm:prSet/>
      <dgm:spPr/>
      <dgm:t>
        <a:bodyPr/>
        <a:lstStyle/>
        <a:p>
          <a:endParaRPr lang="cs-CZ"/>
        </a:p>
      </dgm:t>
    </dgm:pt>
    <dgm:pt modelId="{34F5F168-AFCD-4419-B496-1E2105CD3F30}">
      <dgm:prSet phldrT="[Text]"/>
      <dgm:spPr/>
      <dgm:t>
        <a:bodyPr/>
        <a:lstStyle/>
        <a:p>
          <a:endParaRPr lang="cs-CZ" dirty="0"/>
        </a:p>
      </dgm:t>
    </dgm:pt>
    <dgm:pt modelId="{D6A6DC6E-03CA-45CD-AED1-F9BF78368961}" type="parTrans" cxnId="{E665B326-EC4C-4C41-9AAA-5762D179E398}">
      <dgm:prSet/>
      <dgm:spPr/>
      <dgm:t>
        <a:bodyPr/>
        <a:lstStyle/>
        <a:p>
          <a:endParaRPr lang="cs-CZ"/>
        </a:p>
      </dgm:t>
    </dgm:pt>
    <dgm:pt modelId="{4DB486D9-B814-4E5E-B8CA-A0C787634057}" type="sibTrans" cxnId="{E665B326-EC4C-4C41-9AAA-5762D179E398}">
      <dgm:prSet/>
      <dgm:spPr/>
      <dgm:t>
        <a:bodyPr/>
        <a:lstStyle/>
        <a:p>
          <a:endParaRPr lang="cs-CZ"/>
        </a:p>
      </dgm:t>
    </dgm:pt>
    <dgm:pt modelId="{EEEBD2BB-D4BB-4079-887E-7DB690B7557B}">
      <dgm:prSet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3404304B-D6C2-4A6C-8038-A24DC05C6A38}" type="parTrans" cxnId="{24D0E6E2-FD68-4800-8922-6C3E27F0D43C}">
      <dgm:prSet/>
      <dgm:spPr/>
      <dgm:t>
        <a:bodyPr/>
        <a:lstStyle/>
        <a:p>
          <a:endParaRPr lang="cs-CZ"/>
        </a:p>
      </dgm:t>
    </dgm:pt>
    <dgm:pt modelId="{708C4004-6CAF-40B9-A102-00438D587A2B}" type="sibTrans" cxnId="{24D0E6E2-FD68-4800-8922-6C3E27F0D43C}">
      <dgm:prSet/>
      <dgm:spPr/>
      <dgm:t>
        <a:bodyPr/>
        <a:lstStyle/>
        <a:p>
          <a:endParaRPr lang="cs-CZ"/>
        </a:p>
      </dgm:t>
    </dgm:pt>
    <dgm:pt modelId="{FB55B5F5-51B8-4D84-A2E9-136E9D507F42}" type="pres">
      <dgm:prSet presAssocID="{65817B5B-A48A-482A-A49D-8C72AFE7C028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03665827-CD87-4413-BC5C-A159EF9EA9DD}" type="pres">
      <dgm:prSet presAssocID="{CB26F217-4C2A-40F7-9269-EE8558D67AEB}" presName="first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14F9D1-9514-4206-A014-BF856253A4BD}" type="pres">
      <dgm:prSet presAssocID="{012887AB-B4A5-4F70-930C-1FBC56EE2515}" presName="sibTrans" presStyleLbl="sibTrans2D1" presStyleIdx="0" presStyleCnt="9"/>
      <dgm:spPr/>
      <dgm:t>
        <a:bodyPr/>
        <a:lstStyle/>
        <a:p>
          <a:endParaRPr lang="cs-CZ"/>
        </a:p>
      </dgm:t>
    </dgm:pt>
    <dgm:pt modelId="{AEB670EC-5ADA-46EF-8CDF-5411DED7F173}" type="pres">
      <dgm:prSet presAssocID="{2610CD40-ADEA-4868-A67F-675D9752EBD5}" presName="middleNode" presStyleCnt="0"/>
      <dgm:spPr/>
      <dgm:t>
        <a:bodyPr/>
        <a:lstStyle/>
        <a:p>
          <a:endParaRPr lang="cs-CZ"/>
        </a:p>
      </dgm:t>
    </dgm:pt>
    <dgm:pt modelId="{8B419144-25C0-47F8-BD12-8DF4FC38D020}" type="pres">
      <dgm:prSet presAssocID="{2610CD40-ADEA-4868-A67F-675D9752EBD5}" presName="padding" presStyleLbl="node1" presStyleIdx="0" presStyleCnt="10"/>
      <dgm:spPr/>
      <dgm:t>
        <a:bodyPr/>
        <a:lstStyle/>
        <a:p>
          <a:endParaRPr lang="cs-CZ"/>
        </a:p>
      </dgm:t>
    </dgm:pt>
    <dgm:pt modelId="{4513C711-6B3D-46E1-A932-E0880A3CF29B}" type="pres">
      <dgm:prSet presAssocID="{2610CD40-ADEA-4868-A67F-675D9752EBD5}" presName="shap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7A0E9C-001A-4114-8827-20819988C96F}" type="pres">
      <dgm:prSet presAssocID="{0347C15D-9BAC-47A7-AAE7-B013FEB1600A}" presName="sibTrans" presStyleLbl="sibTrans2D1" presStyleIdx="1" presStyleCnt="9"/>
      <dgm:spPr/>
      <dgm:t>
        <a:bodyPr/>
        <a:lstStyle/>
        <a:p>
          <a:endParaRPr lang="cs-CZ"/>
        </a:p>
      </dgm:t>
    </dgm:pt>
    <dgm:pt modelId="{BBE93CB0-1336-4022-8F1F-24DE46EB33D8}" type="pres">
      <dgm:prSet presAssocID="{5FF2A419-B3D5-4881-9DA8-2B08B1AB462C}" presName="middleNode" presStyleCnt="0"/>
      <dgm:spPr/>
      <dgm:t>
        <a:bodyPr/>
        <a:lstStyle/>
        <a:p>
          <a:endParaRPr lang="cs-CZ"/>
        </a:p>
      </dgm:t>
    </dgm:pt>
    <dgm:pt modelId="{D97ED1C2-3857-47FE-B501-D49D090B5D42}" type="pres">
      <dgm:prSet presAssocID="{5FF2A419-B3D5-4881-9DA8-2B08B1AB462C}" presName="padding" presStyleLbl="node1" presStyleIdx="1" presStyleCnt="10"/>
      <dgm:spPr/>
      <dgm:t>
        <a:bodyPr/>
        <a:lstStyle/>
        <a:p>
          <a:endParaRPr lang="cs-CZ"/>
        </a:p>
      </dgm:t>
    </dgm:pt>
    <dgm:pt modelId="{175E1769-51D1-4E82-B7CD-C476F7F6B699}" type="pres">
      <dgm:prSet presAssocID="{5FF2A419-B3D5-4881-9DA8-2B08B1AB462C}" presName="shap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F1AAB1-A86D-4BF0-9190-479BC99FC70D}" type="pres">
      <dgm:prSet presAssocID="{C7BF7DD3-AEA1-49AC-A9E2-17B294FD25EA}" presName="sibTrans" presStyleLbl="sibTrans2D1" presStyleIdx="2" presStyleCnt="9"/>
      <dgm:spPr/>
      <dgm:t>
        <a:bodyPr/>
        <a:lstStyle/>
        <a:p>
          <a:endParaRPr lang="cs-CZ"/>
        </a:p>
      </dgm:t>
    </dgm:pt>
    <dgm:pt modelId="{DC5A59AF-1AA0-48DA-841E-C601AA6BF52F}" type="pres">
      <dgm:prSet presAssocID="{75521643-3150-4C09-9E52-5A3DE148B5EE}" presName="middleNode" presStyleCnt="0"/>
      <dgm:spPr/>
      <dgm:t>
        <a:bodyPr/>
        <a:lstStyle/>
        <a:p>
          <a:endParaRPr lang="cs-CZ"/>
        </a:p>
      </dgm:t>
    </dgm:pt>
    <dgm:pt modelId="{4581C87E-00AB-4CAB-94C8-3FC53F931322}" type="pres">
      <dgm:prSet presAssocID="{75521643-3150-4C09-9E52-5A3DE148B5EE}" presName="padding" presStyleLbl="node1" presStyleIdx="2" presStyleCnt="10"/>
      <dgm:spPr/>
      <dgm:t>
        <a:bodyPr/>
        <a:lstStyle/>
        <a:p>
          <a:endParaRPr lang="cs-CZ"/>
        </a:p>
      </dgm:t>
    </dgm:pt>
    <dgm:pt modelId="{5E87B4FD-6E7D-4E37-9FFB-EDE19C849699}" type="pres">
      <dgm:prSet presAssocID="{75521643-3150-4C09-9E52-5A3DE148B5EE}" presName="shap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3D99B5-1B1A-402C-831A-C24CB472E3FD}" type="pres">
      <dgm:prSet presAssocID="{A0AD4004-865A-4CDE-909C-6BA917D7FEA3}" presName="sibTrans" presStyleLbl="sibTrans2D1" presStyleIdx="3" presStyleCnt="9"/>
      <dgm:spPr/>
      <dgm:t>
        <a:bodyPr/>
        <a:lstStyle/>
        <a:p>
          <a:endParaRPr lang="cs-CZ"/>
        </a:p>
      </dgm:t>
    </dgm:pt>
    <dgm:pt modelId="{BABCE40B-EB47-4511-A338-3D635F35D6C6}" type="pres">
      <dgm:prSet presAssocID="{DBDFA435-819B-49AC-8889-14D0AC5F07D2}" presName="middleNode" presStyleCnt="0"/>
      <dgm:spPr/>
      <dgm:t>
        <a:bodyPr/>
        <a:lstStyle/>
        <a:p>
          <a:endParaRPr lang="cs-CZ"/>
        </a:p>
      </dgm:t>
    </dgm:pt>
    <dgm:pt modelId="{DB841401-B138-45D4-A794-AA2761A071DD}" type="pres">
      <dgm:prSet presAssocID="{DBDFA435-819B-49AC-8889-14D0AC5F07D2}" presName="padding" presStyleLbl="node1" presStyleIdx="3" presStyleCnt="10"/>
      <dgm:spPr/>
      <dgm:t>
        <a:bodyPr/>
        <a:lstStyle/>
        <a:p>
          <a:endParaRPr lang="cs-CZ"/>
        </a:p>
      </dgm:t>
    </dgm:pt>
    <dgm:pt modelId="{E7D43A67-8839-4C6E-AC9D-68F9C0C08B50}" type="pres">
      <dgm:prSet presAssocID="{DBDFA435-819B-49AC-8889-14D0AC5F07D2}" presName="shap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74594E-FCA6-42E4-94B1-31289D33A93F}" type="pres">
      <dgm:prSet presAssocID="{84F155D8-8173-4B1F-8723-28ADA9447D1D}" presName="sibTrans" presStyleLbl="sibTrans2D1" presStyleIdx="4" presStyleCnt="9"/>
      <dgm:spPr/>
      <dgm:t>
        <a:bodyPr/>
        <a:lstStyle/>
        <a:p>
          <a:endParaRPr lang="cs-CZ"/>
        </a:p>
      </dgm:t>
    </dgm:pt>
    <dgm:pt modelId="{1E8FAF53-1614-4722-B6B6-3F516C447E1B}" type="pres">
      <dgm:prSet presAssocID="{4CB025D5-A1FA-4243-802E-E4F551D29C10}" presName="middleNode" presStyleCnt="0"/>
      <dgm:spPr/>
      <dgm:t>
        <a:bodyPr/>
        <a:lstStyle/>
        <a:p>
          <a:endParaRPr lang="cs-CZ"/>
        </a:p>
      </dgm:t>
    </dgm:pt>
    <dgm:pt modelId="{61F5C409-6C81-41DC-83EA-1F8B13EB3598}" type="pres">
      <dgm:prSet presAssocID="{4CB025D5-A1FA-4243-802E-E4F551D29C10}" presName="padding" presStyleLbl="node1" presStyleIdx="4" presStyleCnt="10"/>
      <dgm:spPr/>
      <dgm:t>
        <a:bodyPr/>
        <a:lstStyle/>
        <a:p>
          <a:endParaRPr lang="cs-CZ"/>
        </a:p>
      </dgm:t>
    </dgm:pt>
    <dgm:pt modelId="{290FFEF9-2545-4F4F-B997-B1895C5607A9}" type="pres">
      <dgm:prSet presAssocID="{4CB025D5-A1FA-4243-802E-E4F551D29C10}" presName="shap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126F9E-036D-480E-BE73-E1B5DA05108E}" type="pres">
      <dgm:prSet presAssocID="{F41042B4-F216-4407-A87B-AD1E5A916B9F}" presName="sibTrans" presStyleLbl="sibTrans2D1" presStyleIdx="5" presStyleCnt="9"/>
      <dgm:spPr/>
      <dgm:t>
        <a:bodyPr/>
        <a:lstStyle/>
        <a:p>
          <a:endParaRPr lang="cs-CZ"/>
        </a:p>
      </dgm:t>
    </dgm:pt>
    <dgm:pt modelId="{E6012CBC-CD88-4534-B6D9-27163940B4DD}" type="pres">
      <dgm:prSet presAssocID="{1EC135B8-4AC8-48BB-9D5B-481CF755848D}" presName="middleNode" presStyleCnt="0"/>
      <dgm:spPr/>
      <dgm:t>
        <a:bodyPr/>
        <a:lstStyle/>
        <a:p>
          <a:endParaRPr lang="cs-CZ"/>
        </a:p>
      </dgm:t>
    </dgm:pt>
    <dgm:pt modelId="{83A132F2-DEF4-4D74-992B-17F6611A7B5C}" type="pres">
      <dgm:prSet presAssocID="{1EC135B8-4AC8-48BB-9D5B-481CF755848D}" presName="padding" presStyleLbl="node1" presStyleIdx="5" presStyleCnt="10"/>
      <dgm:spPr/>
      <dgm:t>
        <a:bodyPr/>
        <a:lstStyle/>
        <a:p>
          <a:endParaRPr lang="cs-CZ"/>
        </a:p>
      </dgm:t>
    </dgm:pt>
    <dgm:pt modelId="{D8987471-CD8C-4E24-B65F-55B215E9E9E1}" type="pres">
      <dgm:prSet presAssocID="{1EC135B8-4AC8-48BB-9D5B-481CF755848D}" presName="shap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7395DD-CA26-413A-A868-BFC9A6900A6E}" type="pres">
      <dgm:prSet presAssocID="{2CD91FA0-3AAA-465B-81FD-1F24486BF8F4}" presName="sibTrans" presStyleLbl="sibTrans2D1" presStyleIdx="6" presStyleCnt="9"/>
      <dgm:spPr/>
      <dgm:t>
        <a:bodyPr/>
        <a:lstStyle/>
        <a:p>
          <a:endParaRPr lang="cs-CZ"/>
        </a:p>
      </dgm:t>
    </dgm:pt>
    <dgm:pt modelId="{5167EE6B-0F86-4F60-B5FE-4386EF0A784D}" type="pres">
      <dgm:prSet presAssocID="{6E754694-695D-4358-82FB-3FFF5851AA9A}" presName="middleNode" presStyleCnt="0"/>
      <dgm:spPr/>
      <dgm:t>
        <a:bodyPr/>
        <a:lstStyle/>
        <a:p>
          <a:endParaRPr lang="cs-CZ"/>
        </a:p>
      </dgm:t>
    </dgm:pt>
    <dgm:pt modelId="{21F3D46A-F553-4FEF-8147-31D2DB791A6D}" type="pres">
      <dgm:prSet presAssocID="{6E754694-695D-4358-82FB-3FFF5851AA9A}" presName="padding" presStyleLbl="node1" presStyleIdx="6" presStyleCnt="10"/>
      <dgm:spPr/>
      <dgm:t>
        <a:bodyPr/>
        <a:lstStyle/>
        <a:p>
          <a:endParaRPr lang="cs-CZ"/>
        </a:p>
      </dgm:t>
    </dgm:pt>
    <dgm:pt modelId="{D8CE1DC8-484F-458C-AD42-A8C91B447634}" type="pres">
      <dgm:prSet presAssocID="{6E754694-695D-4358-82FB-3FFF5851AA9A}" presName="shap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363246-A6E4-4DCF-B119-F6B6F7601903}" type="pres">
      <dgm:prSet presAssocID="{FEC93A6F-4134-4067-9E38-DC1ABB8CA3C1}" presName="sibTrans" presStyleLbl="sibTrans2D1" presStyleIdx="7" presStyleCnt="9"/>
      <dgm:spPr/>
      <dgm:t>
        <a:bodyPr/>
        <a:lstStyle/>
        <a:p>
          <a:endParaRPr lang="cs-CZ"/>
        </a:p>
      </dgm:t>
    </dgm:pt>
    <dgm:pt modelId="{83291F96-594F-4B9F-BEA0-A983BD333154}" type="pres">
      <dgm:prSet presAssocID="{34F5F168-AFCD-4419-B496-1E2105CD3F30}" presName="middleNode" presStyleCnt="0"/>
      <dgm:spPr/>
      <dgm:t>
        <a:bodyPr/>
        <a:lstStyle/>
        <a:p>
          <a:endParaRPr lang="cs-CZ"/>
        </a:p>
      </dgm:t>
    </dgm:pt>
    <dgm:pt modelId="{3877ED55-2A5C-4D33-A3D4-59CB96ACF96C}" type="pres">
      <dgm:prSet presAssocID="{34F5F168-AFCD-4419-B496-1E2105CD3F30}" presName="padding" presStyleLbl="node1" presStyleIdx="7" presStyleCnt="10"/>
      <dgm:spPr/>
      <dgm:t>
        <a:bodyPr/>
        <a:lstStyle/>
        <a:p>
          <a:endParaRPr lang="cs-CZ"/>
        </a:p>
      </dgm:t>
    </dgm:pt>
    <dgm:pt modelId="{80832950-03CE-4D1F-9810-4A220CE488FD}" type="pres">
      <dgm:prSet presAssocID="{34F5F168-AFCD-4419-B496-1E2105CD3F30}" presName="shap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135028-8278-4CDC-954F-EF7F8D381E1A}" type="pres">
      <dgm:prSet presAssocID="{4DB486D9-B814-4E5E-B8CA-A0C787634057}" presName="sibTrans" presStyleLbl="sibTrans2D1" presStyleIdx="8" presStyleCnt="9"/>
      <dgm:spPr/>
      <dgm:t>
        <a:bodyPr/>
        <a:lstStyle/>
        <a:p>
          <a:endParaRPr lang="cs-CZ"/>
        </a:p>
      </dgm:t>
    </dgm:pt>
    <dgm:pt modelId="{09697672-AFBE-4378-8008-3DAA840F686B}" type="pres">
      <dgm:prSet presAssocID="{EEEBD2BB-D4BB-4079-887E-7DB690B7557B}" presName="last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6C985E-C46E-4263-89D3-BD76B9B213A2}" type="presOf" srcId="{1EC135B8-4AC8-48BB-9D5B-481CF755848D}" destId="{D8987471-CD8C-4E24-B65F-55B215E9E9E1}" srcOrd="0" destOrd="0" presId="urn:microsoft.com/office/officeart/2005/8/layout/bProcess2"/>
    <dgm:cxn modelId="{444EB9AA-C8A2-4BCC-AB93-EC826E142B7E}" type="presOf" srcId="{75521643-3150-4C09-9E52-5A3DE148B5EE}" destId="{5E87B4FD-6E7D-4E37-9FFB-EDE19C849699}" srcOrd="0" destOrd="0" presId="urn:microsoft.com/office/officeart/2005/8/layout/bProcess2"/>
    <dgm:cxn modelId="{35640918-E35D-44E7-B78B-F55BDE0DCA19}" type="presOf" srcId="{4CB025D5-A1FA-4243-802E-E4F551D29C10}" destId="{290FFEF9-2545-4F4F-B997-B1895C5607A9}" srcOrd="0" destOrd="0" presId="urn:microsoft.com/office/officeart/2005/8/layout/bProcess2"/>
    <dgm:cxn modelId="{E458458E-C4FD-431D-B2AF-8E9A1D324AAF}" srcId="{65817B5B-A48A-482A-A49D-8C72AFE7C028}" destId="{75521643-3150-4C09-9E52-5A3DE148B5EE}" srcOrd="3" destOrd="0" parTransId="{A3FB213E-7301-4154-8983-129B67B75835}" sibTransId="{A0AD4004-865A-4CDE-909C-6BA917D7FEA3}"/>
    <dgm:cxn modelId="{97A8DA3C-C7DE-4C7F-AE0A-3FC3CC3F3B16}" type="presOf" srcId="{5FF2A419-B3D5-4881-9DA8-2B08B1AB462C}" destId="{175E1769-51D1-4E82-B7CD-C476F7F6B699}" srcOrd="0" destOrd="0" presId="urn:microsoft.com/office/officeart/2005/8/layout/bProcess2"/>
    <dgm:cxn modelId="{F624ABF8-C7E8-44CB-85CC-CCEF1C1B4D0E}" type="presOf" srcId="{4DB486D9-B814-4E5E-B8CA-A0C787634057}" destId="{38135028-8278-4CDC-954F-EF7F8D381E1A}" srcOrd="0" destOrd="0" presId="urn:microsoft.com/office/officeart/2005/8/layout/bProcess2"/>
    <dgm:cxn modelId="{264E9272-FC14-446A-B421-7C8544E1AF66}" type="presOf" srcId="{6E754694-695D-4358-82FB-3FFF5851AA9A}" destId="{D8CE1DC8-484F-458C-AD42-A8C91B447634}" srcOrd="0" destOrd="0" presId="urn:microsoft.com/office/officeart/2005/8/layout/bProcess2"/>
    <dgm:cxn modelId="{24D0E6E2-FD68-4800-8922-6C3E27F0D43C}" srcId="{65817B5B-A48A-482A-A49D-8C72AFE7C028}" destId="{EEEBD2BB-D4BB-4079-887E-7DB690B7557B}" srcOrd="9" destOrd="0" parTransId="{3404304B-D6C2-4A6C-8038-A24DC05C6A38}" sibTransId="{708C4004-6CAF-40B9-A102-00438D587A2B}"/>
    <dgm:cxn modelId="{E665B326-EC4C-4C41-9AAA-5762D179E398}" srcId="{65817B5B-A48A-482A-A49D-8C72AFE7C028}" destId="{34F5F168-AFCD-4419-B496-1E2105CD3F30}" srcOrd="8" destOrd="0" parTransId="{D6A6DC6E-03CA-45CD-AED1-F9BF78368961}" sibTransId="{4DB486D9-B814-4E5E-B8CA-A0C787634057}"/>
    <dgm:cxn modelId="{D0176F21-6B7C-4263-8977-4233368BD788}" srcId="{65817B5B-A48A-482A-A49D-8C72AFE7C028}" destId="{6E754694-695D-4358-82FB-3FFF5851AA9A}" srcOrd="7" destOrd="0" parTransId="{23F4DFB1-0669-45BF-960B-50A034ECA28B}" sibTransId="{FEC93A6F-4134-4067-9E38-DC1ABB8CA3C1}"/>
    <dgm:cxn modelId="{5CB7EE10-C6B8-47B2-88E5-23EC333DDC2E}" srcId="{65817B5B-A48A-482A-A49D-8C72AFE7C028}" destId="{4CB025D5-A1FA-4243-802E-E4F551D29C10}" srcOrd="5" destOrd="0" parTransId="{66DEDD2E-5A1C-40CB-8804-C56D5D15F1C6}" sibTransId="{F41042B4-F216-4407-A87B-AD1E5A916B9F}"/>
    <dgm:cxn modelId="{587CEA54-6258-4F86-9098-785E0F944EDE}" type="presOf" srcId="{0347C15D-9BAC-47A7-AAE7-B013FEB1600A}" destId="{557A0E9C-001A-4114-8827-20819988C96F}" srcOrd="0" destOrd="0" presId="urn:microsoft.com/office/officeart/2005/8/layout/bProcess2"/>
    <dgm:cxn modelId="{A84FA667-53E0-42A7-AD3F-B206ABA03F79}" type="presOf" srcId="{34F5F168-AFCD-4419-B496-1E2105CD3F30}" destId="{80832950-03CE-4D1F-9810-4A220CE488FD}" srcOrd="0" destOrd="0" presId="urn:microsoft.com/office/officeart/2005/8/layout/bProcess2"/>
    <dgm:cxn modelId="{00DE4C3A-D58F-4F48-8055-A17C2ED4F64F}" type="presOf" srcId="{2CD91FA0-3AAA-465B-81FD-1F24486BF8F4}" destId="{387395DD-CA26-413A-A868-BFC9A6900A6E}" srcOrd="0" destOrd="0" presId="urn:microsoft.com/office/officeart/2005/8/layout/bProcess2"/>
    <dgm:cxn modelId="{D22C5C7A-EB5A-4C71-840F-5AF226DD60B2}" type="presOf" srcId="{65817B5B-A48A-482A-A49D-8C72AFE7C028}" destId="{FB55B5F5-51B8-4D84-A2E9-136E9D507F42}" srcOrd="0" destOrd="0" presId="urn:microsoft.com/office/officeart/2005/8/layout/bProcess2"/>
    <dgm:cxn modelId="{31988898-62CE-47B2-B41F-26C275F29A59}" type="presOf" srcId="{C7BF7DD3-AEA1-49AC-A9E2-17B294FD25EA}" destId="{92F1AAB1-A86D-4BF0-9190-479BC99FC70D}" srcOrd="0" destOrd="0" presId="urn:microsoft.com/office/officeart/2005/8/layout/bProcess2"/>
    <dgm:cxn modelId="{7DFDB28C-2AC2-478C-B513-5607B205E6D9}" type="presOf" srcId="{012887AB-B4A5-4F70-930C-1FBC56EE2515}" destId="{8214F9D1-9514-4206-A014-BF856253A4BD}" srcOrd="0" destOrd="0" presId="urn:microsoft.com/office/officeart/2005/8/layout/bProcess2"/>
    <dgm:cxn modelId="{998C8CB5-39B0-4AC4-9067-513FE5265913}" srcId="{65817B5B-A48A-482A-A49D-8C72AFE7C028}" destId="{CB26F217-4C2A-40F7-9269-EE8558D67AEB}" srcOrd="0" destOrd="0" parTransId="{81BE3828-08B3-48A1-B322-0B31863CDDE5}" sibTransId="{012887AB-B4A5-4F70-930C-1FBC56EE2515}"/>
    <dgm:cxn modelId="{BAAC3FC1-B0C1-4559-A114-E7A04FB7644A}" type="presOf" srcId="{DBDFA435-819B-49AC-8889-14D0AC5F07D2}" destId="{E7D43A67-8839-4C6E-AC9D-68F9C0C08B50}" srcOrd="0" destOrd="0" presId="urn:microsoft.com/office/officeart/2005/8/layout/bProcess2"/>
    <dgm:cxn modelId="{77A39417-6808-4B71-887C-7187AEFBD087}" srcId="{65817B5B-A48A-482A-A49D-8C72AFE7C028}" destId="{2610CD40-ADEA-4868-A67F-675D9752EBD5}" srcOrd="1" destOrd="0" parTransId="{A804099E-217F-4636-BB1C-8E33FD077655}" sibTransId="{0347C15D-9BAC-47A7-AAE7-B013FEB1600A}"/>
    <dgm:cxn modelId="{6D01D82A-CC39-4CB0-BB2E-9FE3D5BFA16E}" srcId="{65817B5B-A48A-482A-A49D-8C72AFE7C028}" destId="{5FF2A419-B3D5-4881-9DA8-2B08B1AB462C}" srcOrd="2" destOrd="0" parTransId="{0A13945A-1EEF-4360-80BD-1A71F19217EB}" sibTransId="{C7BF7DD3-AEA1-49AC-A9E2-17B294FD25EA}"/>
    <dgm:cxn modelId="{ACC2853A-8129-46DE-8BEF-4BAA34A6A1C0}" type="presOf" srcId="{FEC93A6F-4134-4067-9E38-DC1ABB8CA3C1}" destId="{C7363246-A6E4-4DCF-B119-F6B6F7601903}" srcOrd="0" destOrd="0" presId="urn:microsoft.com/office/officeart/2005/8/layout/bProcess2"/>
    <dgm:cxn modelId="{8AFAD268-851F-4DE3-96AF-191E9DF7AACB}" srcId="{65817B5B-A48A-482A-A49D-8C72AFE7C028}" destId="{1EC135B8-4AC8-48BB-9D5B-481CF755848D}" srcOrd="6" destOrd="0" parTransId="{F090A622-A69C-46F1-90A5-25AA8631B2CE}" sibTransId="{2CD91FA0-3AAA-465B-81FD-1F24486BF8F4}"/>
    <dgm:cxn modelId="{00840799-2475-4D0F-8324-7C4A18C698ED}" type="presOf" srcId="{EEEBD2BB-D4BB-4079-887E-7DB690B7557B}" destId="{09697672-AFBE-4378-8008-3DAA840F686B}" srcOrd="0" destOrd="0" presId="urn:microsoft.com/office/officeart/2005/8/layout/bProcess2"/>
    <dgm:cxn modelId="{4750D492-B8F2-49B4-B14A-32E2BE7FDB93}" type="presOf" srcId="{CB26F217-4C2A-40F7-9269-EE8558D67AEB}" destId="{03665827-CD87-4413-BC5C-A159EF9EA9DD}" srcOrd="0" destOrd="0" presId="urn:microsoft.com/office/officeart/2005/8/layout/bProcess2"/>
    <dgm:cxn modelId="{0417AE2F-D94D-41CB-A319-FC8289AF63CB}" type="presOf" srcId="{F41042B4-F216-4407-A87B-AD1E5A916B9F}" destId="{24126F9E-036D-480E-BE73-E1B5DA05108E}" srcOrd="0" destOrd="0" presId="urn:microsoft.com/office/officeart/2005/8/layout/bProcess2"/>
    <dgm:cxn modelId="{09A68A3A-AE5F-4113-AEE9-154567AD7508}" type="presOf" srcId="{84F155D8-8173-4B1F-8723-28ADA9447D1D}" destId="{B574594E-FCA6-42E4-94B1-31289D33A93F}" srcOrd="0" destOrd="0" presId="urn:microsoft.com/office/officeart/2005/8/layout/bProcess2"/>
    <dgm:cxn modelId="{1D4D8CC8-2A3E-4C0A-80F2-27325680455D}" type="presOf" srcId="{A0AD4004-865A-4CDE-909C-6BA917D7FEA3}" destId="{AC3D99B5-1B1A-402C-831A-C24CB472E3FD}" srcOrd="0" destOrd="0" presId="urn:microsoft.com/office/officeart/2005/8/layout/bProcess2"/>
    <dgm:cxn modelId="{5C954226-F820-4025-A02D-78A6F3581E61}" srcId="{65817B5B-A48A-482A-A49D-8C72AFE7C028}" destId="{DBDFA435-819B-49AC-8889-14D0AC5F07D2}" srcOrd="4" destOrd="0" parTransId="{303250CB-31DD-400D-89DF-2C608FD556DB}" sibTransId="{84F155D8-8173-4B1F-8723-28ADA9447D1D}"/>
    <dgm:cxn modelId="{B7F1C850-2F59-4DF6-B519-E1D14260F1D2}" type="presOf" srcId="{2610CD40-ADEA-4868-A67F-675D9752EBD5}" destId="{4513C711-6B3D-46E1-A932-E0880A3CF29B}" srcOrd="0" destOrd="0" presId="urn:microsoft.com/office/officeart/2005/8/layout/bProcess2"/>
    <dgm:cxn modelId="{F75D3648-4D75-4B6F-9F2B-BA03F760886B}" type="presParOf" srcId="{FB55B5F5-51B8-4D84-A2E9-136E9D507F42}" destId="{03665827-CD87-4413-BC5C-A159EF9EA9DD}" srcOrd="0" destOrd="0" presId="urn:microsoft.com/office/officeart/2005/8/layout/bProcess2"/>
    <dgm:cxn modelId="{B5578866-965A-4A44-BF67-956A98752D47}" type="presParOf" srcId="{FB55B5F5-51B8-4D84-A2E9-136E9D507F42}" destId="{8214F9D1-9514-4206-A014-BF856253A4BD}" srcOrd="1" destOrd="0" presId="urn:microsoft.com/office/officeart/2005/8/layout/bProcess2"/>
    <dgm:cxn modelId="{969B48B8-0316-4720-AC0F-EED07252E0BB}" type="presParOf" srcId="{FB55B5F5-51B8-4D84-A2E9-136E9D507F42}" destId="{AEB670EC-5ADA-46EF-8CDF-5411DED7F173}" srcOrd="2" destOrd="0" presId="urn:microsoft.com/office/officeart/2005/8/layout/bProcess2"/>
    <dgm:cxn modelId="{2B3DDC5F-6F5B-472C-9867-8E3DD0BF7C35}" type="presParOf" srcId="{AEB670EC-5ADA-46EF-8CDF-5411DED7F173}" destId="{8B419144-25C0-47F8-BD12-8DF4FC38D020}" srcOrd="0" destOrd="0" presId="urn:microsoft.com/office/officeart/2005/8/layout/bProcess2"/>
    <dgm:cxn modelId="{4D6D0CCA-4E3D-412E-B130-2FED9E411C98}" type="presParOf" srcId="{AEB670EC-5ADA-46EF-8CDF-5411DED7F173}" destId="{4513C711-6B3D-46E1-A932-E0880A3CF29B}" srcOrd="1" destOrd="0" presId="urn:microsoft.com/office/officeart/2005/8/layout/bProcess2"/>
    <dgm:cxn modelId="{2A10E769-EDEE-4086-9F91-83EF444C6DFE}" type="presParOf" srcId="{FB55B5F5-51B8-4D84-A2E9-136E9D507F42}" destId="{557A0E9C-001A-4114-8827-20819988C96F}" srcOrd="3" destOrd="0" presId="urn:microsoft.com/office/officeart/2005/8/layout/bProcess2"/>
    <dgm:cxn modelId="{7E1A98DE-8162-475B-AB47-163B1D94CE88}" type="presParOf" srcId="{FB55B5F5-51B8-4D84-A2E9-136E9D507F42}" destId="{BBE93CB0-1336-4022-8F1F-24DE46EB33D8}" srcOrd="4" destOrd="0" presId="urn:microsoft.com/office/officeart/2005/8/layout/bProcess2"/>
    <dgm:cxn modelId="{FFBF1E13-A9AE-41C6-A0EC-87958D345288}" type="presParOf" srcId="{BBE93CB0-1336-4022-8F1F-24DE46EB33D8}" destId="{D97ED1C2-3857-47FE-B501-D49D090B5D42}" srcOrd="0" destOrd="0" presId="urn:microsoft.com/office/officeart/2005/8/layout/bProcess2"/>
    <dgm:cxn modelId="{BA37D3A6-0568-4113-AEBA-37AEC327A34D}" type="presParOf" srcId="{BBE93CB0-1336-4022-8F1F-24DE46EB33D8}" destId="{175E1769-51D1-4E82-B7CD-C476F7F6B699}" srcOrd="1" destOrd="0" presId="urn:microsoft.com/office/officeart/2005/8/layout/bProcess2"/>
    <dgm:cxn modelId="{6C9F589C-13F6-41FB-AD20-20140E4073EE}" type="presParOf" srcId="{FB55B5F5-51B8-4D84-A2E9-136E9D507F42}" destId="{92F1AAB1-A86D-4BF0-9190-479BC99FC70D}" srcOrd="5" destOrd="0" presId="urn:microsoft.com/office/officeart/2005/8/layout/bProcess2"/>
    <dgm:cxn modelId="{8E5F5517-C667-43DC-A048-CF92B7C23B5D}" type="presParOf" srcId="{FB55B5F5-51B8-4D84-A2E9-136E9D507F42}" destId="{DC5A59AF-1AA0-48DA-841E-C601AA6BF52F}" srcOrd="6" destOrd="0" presId="urn:microsoft.com/office/officeart/2005/8/layout/bProcess2"/>
    <dgm:cxn modelId="{BE296BD4-F986-4A09-A50B-BF50620E86DA}" type="presParOf" srcId="{DC5A59AF-1AA0-48DA-841E-C601AA6BF52F}" destId="{4581C87E-00AB-4CAB-94C8-3FC53F931322}" srcOrd="0" destOrd="0" presId="urn:microsoft.com/office/officeart/2005/8/layout/bProcess2"/>
    <dgm:cxn modelId="{38A3CDB2-CDD7-481C-889F-F717BCB57FF7}" type="presParOf" srcId="{DC5A59AF-1AA0-48DA-841E-C601AA6BF52F}" destId="{5E87B4FD-6E7D-4E37-9FFB-EDE19C849699}" srcOrd="1" destOrd="0" presId="urn:microsoft.com/office/officeart/2005/8/layout/bProcess2"/>
    <dgm:cxn modelId="{BE077D99-942B-4B5D-AEDE-618DA943A2E4}" type="presParOf" srcId="{FB55B5F5-51B8-4D84-A2E9-136E9D507F42}" destId="{AC3D99B5-1B1A-402C-831A-C24CB472E3FD}" srcOrd="7" destOrd="0" presId="urn:microsoft.com/office/officeart/2005/8/layout/bProcess2"/>
    <dgm:cxn modelId="{857828B4-9D7C-4B85-9CCF-52AE5FA2C8E2}" type="presParOf" srcId="{FB55B5F5-51B8-4D84-A2E9-136E9D507F42}" destId="{BABCE40B-EB47-4511-A338-3D635F35D6C6}" srcOrd="8" destOrd="0" presId="urn:microsoft.com/office/officeart/2005/8/layout/bProcess2"/>
    <dgm:cxn modelId="{5E4DC46D-36F4-4A7E-9439-D4EFB46FED7A}" type="presParOf" srcId="{BABCE40B-EB47-4511-A338-3D635F35D6C6}" destId="{DB841401-B138-45D4-A794-AA2761A071DD}" srcOrd="0" destOrd="0" presId="urn:microsoft.com/office/officeart/2005/8/layout/bProcess2"/>
    <dgm:cxn modelId="{5165B27B-B37A-45FD-B640-C9DD12236087}" type="presParOf" srcId="{BABCE40B-EB47-4511-A338-3D635F35D6C6}" destId="{E7D43A67-8839-4C6E-AC9D-68F9C0C08B50}" srcOrd="1" destOrd="0" presId="urn:microsoft.com/office/officeart/2005/8/layout/bProcess2"/>
    <dgm:cxn modelId="{F57C8CC0-FE93-4648-9A56-22F11E595EA5}" type="presParOf" srcId="{FB55B5F5-51B8-4D84-A2E9-136E9D507F42}" destId="{B574594E-FCA6-42E4-94B1-31289D33A93F}" srcOrd="9" destOrd="0" presId="urn:microsoft.com/office/officeart/2005/8/layout/bProcess2"/>
    <dgm:cxn modelId="{F409A284-8AAC-4B01-B985-BFC02682E0AA}" type="presParOf" srcId="{FB55B5F5-51B8-4D84-A2E9-136E9D507F42}" destId="{1E8FAF53-1614-4722-B6B6-3F516C447E1B}" srcOrd="10" destOrd="0" presId="urn:microsoft.com/office/officeart/2005/8/layout/bProcess2"/>
    <dgm:cxn modelId="{8DE53267-9F1C-4E89-A418-6BB1E4227E26}" type="presParOf" srcId="{1E8FAF53-1614-4722-B6B6-3F516C447E1B}" destId="{61F5C409-6C81-41DC-83EA-1F8B13EB3598}" srcOrd="0" destOrd="0" presId="urn:microsoft.com/office/officeart/2005/8/layout/bProcess2"/>
    <dgm:cxn modelId="{BF1A2D7B-2969-40A2-8091-5083653EF11B}" type="presParOf" srcId="{1E8FAF53-1614-4722-B6B6-3F516C447E1B}" destId="{290FFEF9-2545-4F4F-B997-B1895C5607A9}" srcOrd="1" destOrd="0" presId="urn:microsoft.com/office/officeart/2005/8/layout/bProcess2"/>
    <dgm:cxn modelId="{7A27FDAB-8C9E-4B6D-8810-09BFE392A9FB}" type="presParOf" srcId="{FB55B5F5-51B8-4D84-A2E9-136E9D507F42}" destId="{24126F9E-036D-480E-BE73-E1B5DA05108E}" srcOrd="11" destOrd="0" presId="urn:microsoft.com/office/officeart/2005/8/layout/bProcess2"/>
    <dgm:cxn modelId="{9F895D12-A662-47AC-B564-BE5461F09E44}" type="presParOf" srcId="{FB55B5F5-51B8-4D84-A2E9-136E9D507F42}" destId="{E6012CBC-CD88-4534-B6D9-27163940B4DD}" srcOrd="12" destOrd="0" presId="urn:microsoft.com/office/officeart/2005/8/layout/bProcess2"/>
    <dgm:cxn modelId="{DEB04655-5185-4975-BED5-033BE9368DC5}" type="presParOf" srcId="{E6012CBC-CD88-4534-B6D9-27163940B4DD}" destId="{83A132F2-DEF4-4D74-992B-17F6611A7B5C}" srcOrd="0" destOrd="0" presId="urn:microsoft.com/office/officeart/2005/8/layout/bProcess2"/>
    <dgm:cxn modelId="{3E74D56B-81B1-4395-A359-B4E4DBB126AA}" type="presParOf" srcId="{E6012CBC-CD88-4534-B6D9-27163940B4DD}" destId="{D8987471-CD8C-4E24-B65F-55B215E9E9E1}" srcOrd="1" destOrd="0" presId="urn:microsoft.com/office/officeart/2005/8/layout/bProcess2"/>
    <dgm:cxn modelId="{A49B0E5D-658A-4E51-9518-DEB1EF708F42}" type="presParOf" srcId="{FB55B5F5-51B8-4D84-A2E9-136E9D507F42}" destId="{387395DD-CA26-413A-A868-BFC9A6900A6E}" srcOrd="13" destOrd="0" presId="urn:microsoft.com/office/officeart/2005/8/layout/bProcess2"/>
    <dgm:cxn modelId="{C866B2A8-6135-40F1-B59C-2BAC6D61B1F7}" type="presParOf" srcId="{FB55B5F5-51B8-4D84-A2E9-136E9D507F42}" destId="{5167EE6B-0F86-4F60-B5FE-4386EF0A784D}" srcOrd="14" destOrd="0" presId="urn:microsoft.com/office/officeart/2005/8/layout/bProcess2"/>
    <dgm:cxn modelId="{DDE19538-888C-4862-B120-2F23C3F2331D}" type="presParOf" srcId="{5167EE6B-0F86-4F60-B5FE-4386EF0A784D}" destId="{21F3D46A-F553-4FEF-8147-31D2DB791A6D}" srcOrd="0" destOrd="0" presId="urn:microsoft.com/office/officeart/2005/8/layout/bProcess2"/>
    <dgm:cxn modelId="{39F281DE-12F0-4941-B6ED-75DC1F649CF7}" type="presParOf" srcId="{5167EE6B-0F86-4F60-B5FE-4386EF0A784D}" destId="{D8CE1DC8-484F-458C-AD42-A8C91B447634}" srcOrd="1" destOrd="0" presId="urn:microsoft.com/office/officeart/2005/8/layout/bProcess2"/>
    <dgm:cxn modelId="{B4B49AA4-95D0-4F35-A617-20DF6CCCBAA0}" type="presParOf" srcId="{FB55B5F5-51B8-4D84-A2E9-136E9D507F42}" destId="{C7363246-A6E4-4DCF-B119-F6B6F7601903}" srcOrd="15" destOrd="0" presId="urn:microsoft.com/office/officeart/2005/8/layout/bProcess2"/>
    <dgm:cxn modelId="{53DEC995-023D-4832-88BC-431FCA23E053}" type="presParOf" srcId="{FB55B5F5-51B8-4D84-A2E9-136E9D507F42}" destId="{83291F96-594F-4B9F-BEA0-A983BD333154}" srcOrd="16" destOrd="0" presId="urn:microsoft.com/office/officeart/2005/8/layout/bProcess2"/>
    <dgm:cxn modelId="{9491FB67-8BC1-4FBF-BAFA-BBC88B570725}" type="presParOf" srcId="{83291F96-594F-4B9F-BEA0-A983BD333154}" destId="{3877ED55-2A5C-4D33-A3D4-59CB96ACF96C}" srcOrd="0" destOrd="0" presId="urn:microsoft.com/office/officeart/2005/8/layout/bProcess2"/>
    <dgm:cxn modelId="{70308474-8A7F-4683-A507-D1E307966277}" type="presParOf" srcId="{83291F96-594F-4B9F-BEA0-A983BD333154}" destId="{80832950-03CE-4D1F-9810-4A220CE488FD}" srcOrd="1" destOrd="0" presId="urn:microsoft.com/office/officeart/2005/8/layout/bProcess2"/>
    <dgm:cxn modelId="{81076462-25ED-4B2D-AFF7-62A90DF0D636}" type="presParOf" srcId="{FB55B5F5-51B8-4D84-A2E9-136E9D507F42}" destId="{38135028-8278-4CDC-954F-EF7F8D381E1A}" srcOrd="17" destOrd="0" presId="urn:microsoft.com/office/officeart/2005/8/layout/bProcess2"/>
    <dgm:cxn modelId="{B4A2F934-3CCA-447D-9BCD-E43AFCD7CDBF}" type="presParOf" srcId="{FB55B5F5-51B8-4D84-A2E9-136E9D507F42}" destId="{09697672-AFBE-4378-8008-3DAA840F686B}" srcOrd="18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3665827-CD87-4413-BC5C-A159EF9EA9DD}">
      <dsp:nvSpPr>
        <dsp:cNvPr id="0" name=""/>
        <dsp:cNvSpPr/>
      </dsp:nvSpPr>
      <dsp:spPr>
        <a:xfrm>
          <a:off x="228748" y="2410"/>
          <a:ext cx="895275" cy="895275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</a:t>
          </a:r>
          <a:endParaRPr lang="cs-CZ" sz="3800" kern="1200" dirty="0"/>
        </a:p>
      </dsp:txBody>
      <dsp:txXfrm>
        <a:off x="228748" y="2410"/>
        <a:ext cx="895275" cy="895275"/>
      </dsp:txXfrm>
    </dsp:sp>
    <dsp:sp modelId="{8214F9D1-9514-4206-A014-BF856253A4BD}">
      <dsp:nvSpPr>
        <dsp:cNvPr id="0" name=""/>
        <dsp:cNvSpPr/>
      </dsp:nvSpPr>
      <dsp:spPr>
        <a:xfrm rot="10800000">
          <a:off x="519713" y="1013288"/>
          <a:ext cx="313346" cy="245077"/>
        </a:xfrm>
        <a:prstGeom prst="triangl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13C711-6B3D-46E1-A932-E0880A3CF29B}">
      <dsp:nvSpPr>
        <dsp:cNvPr id="0" name=""/>
        <dsp:cNvSpPr/>
      </dsp:nvSpPr>
      <dsp:spPr>
        <a:xfrm>
          <a:off x="377812" y="1360096"/>
          <a:ext cx="597148" cy="597148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10</a:t>
          </a:r>
          <a:endParaRPr lang="cs-CZ" sz="2300" kern="1200" dirty="0"/>
        </a:p>
      </dsp:txBody>
      <dsp:txXfrm>
        <a:off x="377812" y="1360096"/>
        <a:ext cx="597148" cy="597148"/>
      </dsp:txXfrm>
    </dsp:sp>
    <dsp:sp modelId="{557A0E9C-001A-4114-8827-20819988C96F}">
      <dsp:nvSpPr>
        <dsp:cNvPr id="0" name=""/>
        <dsp:cNvSpPr/>
      </dsp:nvSpPr>
      <dsp:spPr>
        <a:xfrm rot="10800000">
          <a:off x="519713" y="2147379"/>
          <a:ext cx="313346" cy="245077"/>
        </a:xfrm>
        <a:prstGeom prst="triangl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5E1769-51D1-4E82-B7CD-C476F7F6B699}">
      <dsp:nvSpPr>
        <dsp:cNvPr id="0" name=""/>
        <dsp:cNvSpPr/>
      </dsp:nvSpPr>
      <dsp:spPr>
        <a:xfrm>
          <a:off x="377812" y="2568718"/>
          <a:ext cx="597148" cy="59714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</a:t>
          </a:r>
          <a:endParaRPr lang="cs-CZ" sz="2300" kern="1200" dirty="0"/>
        </a:p>
      </dsp:txBody>
      <dsp:txXfrm>
        <a:off x="377812" y="2568718"/>
        <a:ext cx="597148" cy="597148"/>
      </dsp:txXfrm>
    </dsp:sp>
    <dsp:sp modelId="{92F1AAB1-A86D-4BF0-9190-479BC99FC70D}">
      <dsp:nvSpPr>
        <dsp:cNvPr id="0" name=""/>
        <dsp:cNvSpPr/>
      </dsp:nvSpPr>
      <dsp:spPr>
        <a:xfrm rot="10800000">
          <a:off x="519713" y="3356001"/>
          <a:ext cx="313346" cy="245077"/>
        </a:xfrm>
        <a:prstGeom prst="triangl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87B4FD-6E7D-4E37-9FFB-EDE19C849699}">
      <dsp:nvSpPr>
        <dsp:cNvPr id="0" name=""/>
        <dsp:cNvSpPr/>
      </dsp:nvSpPr>
      <dsp:spPr>
        <a:xfrm>
          <a:off x="377812" y="3777340"/>
          <a:ext cx="597148" cy="59714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20</a:t>
          </a:r>
          <a:endParaRPr lang="cs-CZ" sz="2300" kern="1200" dirty="0"/>
        </a:p>
      </dsp:txBody>
      <dsp:txXfrm>
        <a:off x="377812" y="3777340"/>
        <a:ext cx="597148" cy="597148"/>
      </dsp:txXfrm>
    </dsp:sp>
    <dsp:sp modelId="{AC3D99B5-1B1A-402C-831A-C24CB472E3FD}">
      <dsp:nvSpPr>
        <dsp:cNvPr id="0" name=""/>
        <dsp:cNvSpPr/>
      </dsp:nvSpPr>
      <dsp:spPr>
        <a:xfrm rot="5400000">
          <a:off x="1198106" y="3953375"/>
          <a:ext cx="313346" cy="245077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D43A67-8839-4C6E-AC9D-68F9C0C08B50}">
      <dsp:nvSpPr>
        <dsp:cNvPr id="0" name=""/>
        <dsp:cNvSpPr/>
      </dsp:nvSpPr>
      <dsp:spPr>
        <a:xfrm>
          <a:off x="1720725" y="3777340"/>
          <a:ext cx="597148" cy="597148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6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6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25</a:t>
          </a:r>
          <a:endParaRPr lang="cs-CZ" sz="2300" kern="1200" dirty="0"/>
        </a:p>
      </dsp:txBody>
      <dsp:txXfrm>
        <a:off x="1720725" y="3777340"/>
        <a:ext cx="597148" cy="597148"/>
      </dsp:txXfrm>
    </dsp:sp>
    <dsp:sp modelId="{B574594E-FCA6-42E4-94B1-31289D33A93F}">
      <dsp:nvSpPr>
        <dsp:cNvPr id="0" name=""/>
        <dsp:cNvSpPr/>
      </dsp:nvSpPr>
      <dsp:spPr>
        <a:xfrm>
          <a:off x="1862626" y="3342128"/>
          <a:ext cx="313346" cy="245077"/>
        </a:xfrm>
        <a:prstGeom prst="triangl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6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6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90FFEF9-2545-4F4F-B997-B1895C5607A9}">
      <dsp:nvSpPr>
        <dsp:cNvPr id="0" name=""/>
        <dsp:cNvSpPr/>
      </dsp:nvSpPr>
      <dsp:spPr>
        <a:xfrm>
          <a:off x="1720725" y="2568718"/>
          <a:ext cx="597148" cy="59714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1720725" y="2568718"/>
        <a:ext cx="597148" cy="597148"/>
      </dsp:txXfrm>
    </dsp:sp>
    <dsp:sp modelId="{24126F9E-036D-480E-BE73-E1B5DA05108E}">
      <dsp:nvSpPr>
        <dsp:cNvPr id="0" name=""/>
        <dsp:cNvSpPr/>
      </dsp:nvSpPr>
      <dsp:spPr>
        <a:xfrm>
          <a:off x="1862626" y="2133506"/>
          <a:ext cx="313346" cy="245077"/>
        </a:xfrm>
        <a:prstGeom prst="triangl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987471-CD8C-4E24-B65F-55B215E9E9E1}">
      <dsp:nvSpPr>
        <dsp:cNvPr id="0" name=""/>
        <dsp:cNvSpPr/>
      </dsp:nvSpPr>
      <dsp:spPr>
        <a:xfrm>
          <a:off x="1720725" y="1360096"/>
          <a:ext cx="597148" cy="597148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35</a:t>
          </a:r>
          <a:endParaRPr lang="cs-CZ" sz="2300" kern="1200" dirty="0"/>
        </a:p>
      </dsp:txBody>
      <dsp:txXfrm>
        <a:off x="1720725" y="1360096"/>
        <a:ext cx="597148" cy="597148"/>
      </dsp:txXfrm>
    </dsp:sp>
    <dsp:sp modelId="{387395DD-CA26-413A-A868-BFC9A6900A6E}">
      <dsp:nvSpPr>
        <dsp:cNvPr id="0" name=""/>
        <dsp:cNvSpPr/>
      </dsp:nvSpPr>
      <dsp:spPr>
        <a:xfrm>
          <a:off x="1862626" y="924884"/>
          <a:ext cx="313346" cy="245077"/>
        </a:xfrm>
        <a:prstGeom prst="triangl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CE1DC8-484F-458C-AD42-A8C91B447634}">
      <dsp:nvSpPr>
        <dsp:cNvPr id="0" name=""/>
        <dsp:cNvSpPr/>
      </dsp:nvSpPr>
      <dsp:spPr>
        <a:xfrm>
          <a:off x="1720725" y="151474"/>
          <a:ext cx="597148" cy="59714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</a:t>
          </a:r>
          <a:endParaRPr lang="cs-CZ" sz="2300" kern="1200" dirty="0"/>
        </a:p>
      </dsp:txBody>
      <dsp:txXfrm>
        <a:off x="1720725" y="151474"/>
        <a:ext cx="597148" cy="597148"/>
      </dsp:txXfrm>
    </dsp:sp>
    <dsp:sp modelId="{C7363246-A6E4-4DCF-B119-F6B6F7601903}">
      <dsp:nvSpPr>
        <dsp:cNvPr id="0" name=""/>
        <dsp:cNvSpPr/>
      </dsp:nvSpPr>
      <dsp:spPr>
        <a:xfrm rot="5400000">
          <a:off x="2541019" y="327509"/>
          <a:ext cx="313346" cy="245077"/>
        </a:xfrm>
        <a:prstGeom prst="triangl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832950-03CE-4D1F-9810-4A220CE488FD}">
      <dsp:nvSpPr>
        <dsp:cNvPr id="0" name=""/>
        <dsp:cNvSpPr/>
      </dsp:nvSpPr>
      <dsp:spPr>
        <a:xfrm>
          <a:off x="3063638" y="151474"/>
          <a:ext cx="597148" cy="59714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3063638" y="151474"/>
        <a:ext cx="597148" cy="597148"/>
      </dsp:txXfrm>
    </dsp:sp>
    <dsp:sp modelId="{38135028-8278-4CDC-954F-EF7F8D381E1A}">
      <dsp:nvSpPr>
        <dsp:cNvPr id="0" name=""/>
        <dsp:cNvSpPr/>
      </dsp:nvSpPr>
      <dsp:spPr>
        <a:xfrm rot="10800000">
          <a:off x="3205540" y="864225"/>
          <a:ext cx="313346" cy="245077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697672-AFBE-4378-8008-3DAA840F686B}">
      <dsp:nvSpPr>
        <dsp:cNvPr id="0" name=""/>
        <dsp:cNvSpPr/>
      </dsp:nvSpPr>
      <dsp:spPr>
        <a:xfrm>
          <a:off x="2914575" y="1211032"/>
          <a:ext cx="895275" cy="895275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6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6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50</a:t>
          </a:r>
          <a:endParaRPr lang="cs-CZ" sz="3800" kern="1200" dirty="0"/>
        </a:p>
      </dsp:txBody>
      <dsp:txXfrm>
        <a:off x="2914575" y="1211032"/>
        <a:ext cx="895275" cy="8952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3D721A-EFC9-48A8-8260-E6F115DFB07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8BDD27-2089-4625-A1B4-F23BC28358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37846701"/>
              </p:ext>
            </p:extLst>
          </p:nvPr>
        </p:nvGraphicFramePr>
        <p:xfrm>
          <a:off x="467544" y="2204864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</a:t>
                      </a:r>
                      <a:r>
                        <a:rPr lang="cs-CZ" dirty="0" err="1" smtClean="0"/>
                        <a:t>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4_20.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Procvičujeme násobilku 4 a 5, 1. díl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Procvičujeme násobilku 4 a 5, 1. díl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8640"/>
            <a:ext cx="5753100" cy="1409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82162590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1470025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Procvičujeme násobilku 4 a 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endParaRPr lang="cs-CZ" sz="1400" dirty="0" smtClean="0"/>
          </a:p>
          <a:p>
            <a:pPr algn="r"/>
            <a:endParaRPr lang="cs-CZ" sz="1400" dirty="0"/>
          </a:p>
          <a:p>
            <a:pPr algn="r"/>
            <a:endParaRPr lang="cs-CZ" sz="1400" dirty="0" smtClean="0"/>
          </a:p>
          <a:p>
            <a:pPr algn="r"/>
            <a:r>
              <a:rPr lang="cs-CZ" sz="1400" dirty="0" smtClean="0"/>
              <a:t>Autorem je </a:t>
            </a:r>
            <a:r>
              <a:rPr lang="cs-CZ" sz="1400" dirty="0" err="1" smtClean="0"/>
              <a:t>Mgr.Věra</a:t>
            </a:r>
            <a:r>
              <a:rPr lang="cs-CZ" sz="1400" dirty="0" smtClean="0"/>
              <a:t> Hajnová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708920"/>
            <a:ext cx="7488832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Určeno pro : 2. a 3. třídu</a:t>
            </a:r>
          </a:p>
          <a:p>
            <a:r>
              <a:rPr lang="cs-CZ" dirty="0" smtClean="0"/>
              <a:t>Anotace : upevnění a procvičení násobilky 4 a 5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Najdi chyby: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2 x 4 = 8</a:t>
            </a:r>
          </a:p>
          <a:p>
            <a:r>
              <a:rPr lang="cs-CZ" dirty="0" smtClean="0"/>
              <a:t>3 x 5 = 15</a:t>
            </a:r>
          </a:p>
          <a:p>
            <a:r>
              <a:rPr lang="cs-CZ" dirty="0" smtClean="0"/>
              <a:t>4 x 2 = 8</a:t>
            </a:r>
          </a:p>
          <a:p>
            <a:r>
              <a:rPr lang="cs-CZ" dirty="0" smtClean="0"/>
              <a:t>3 x 4 = 13</a:t>
            </a:r>
          </a:p>
          <a:p>
            <a:r>
              <a:rPr lang="cs-CZ" dirty="0" smtClean="0"/>
              <a:t>5 x 3 = 15</a:t>
            </a:r>
          </a:p>
          <a:p>
            <a:r>
              <a:rPr lang="cs-CZ" dirty="0" smtClean="0"/>
              <a:t>4 x 2 = 5</a:t>
            </a:r>
          </a:p>
          <a:p>
            <a:r>
              <a:rPr lang="cs-CZ" dirty="0" smtClean="0"/>
              <a:t>5 x 6 = 30</a:t>
            </a:r>
          </a:p>
          <a:p>
            <a:r>
              <a:rPr lang="cs-CZ" dirty="0" smtClean="0"/>
              <a:t>3 x 4 = 12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3 x 5 = 17</a:t>
            </a:r>
          </a:p>
          <a:p>
            <a:r>
              <a:rPr lang="cs-CZ" dirty="0" smtClean="0"/>
              <a:t>4 x 9 = 36</a:t>
            </a:r>
          </a:p>
          <a:p>
            <a:r>
              <a:rPr lang="cs-CZ" dirty="0" smtClean="0"/>
              <a:t>3 x 5 = 15</a:t>
            </a:r>
          </a:p>
          <a:p>
            <a:r>
              <a:rPr lang="cs-CZ" dirty="0" smtClean="0"/>
              <a:t>2 x 5 = 10</a:t>
            </a:r>
          </a:p>
          <a:p>
            <a:r>
              <a:rPr lang="cs-CZ" dirty="0" smtClean="0"/>
              <a:t>4 x 4 = 14</a:t>
            </a:r>
          </a:p>
          <a:p>
            <a:r>
              <a:rPr lang="cs-CZ" dirty="0" smtClean="0"/>
              <a:t>4 x 5 = 20</a:t>
            </a:r>
          </a:p>
          <a:p>
            <a:r>
              <a:rPr lang="cs-CZ" dirty="0" smtClean="0"/>
              <a:t>8 x 4 = 34</a:t>
            </a:r>
          </a:p>
          <a:p>
            <a:r>
              <a:rPr lang="cs-CZ" dirty="0" smtClean="0"/>
              <a:t>5 x 1 = 6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ferda-mravenec-s-broukem-pytlikem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správně číselnou řadu 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správné výsledky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 3 x 4 =</a:t>
            </a:r>
          </a:p>
          <a:p>
            <a:r>
              <a:rPr lang="cs-CZ" dirty="0" smtClean="0"/>
              <a:t> 5 x 2 =</a:t>
            </a:r>
          </a:p>
          <a:p>
            <a:r>
              <a:rPr lang="cs-CZ" dirty="0" smtClean="0"/>
              <a:t> 4 x 6 =</a:t>
            </a:r>
          </a:p>
          <a:p>
            <a:r>
              <a:rPr lang="cs-CZ" dirty="0" smtClean="0"/>
              <a:t> 9 x 5 =</a:t>
            </a:r>
          </a:p>
          <a:p>
            <a:r>
              <a:rPr lang="cs-CZ" dirty="0" smtClean="0"/>
              <a:t> 6 x 5 =</a:t>
            </a:r>
          </a:p>
          <a:p>
            <a:r>
              <a:rPr lang="cs-CZ" dirty="0"/>
              <a:t> </a:t>
            </a:r>
            <a:r>
              <a:rPr lang="cs-CZ" dirty="0" smtClean="0"/>
              <a:t>7 x 4 =</a:t>
            </a:r>
          </a:p>
          <a:p>
            <a:r>
              <a:rPr lang="cs-CZ" dirty="0" smtClean="0"/>
              <a:t> 5 x 3 =</a:t>
            </a:r>
          </a:p>
          <a:p>
            <a:r>
              <a:rPr lang="cs-CZ" dirty="0"/>
              <a:t> </a:t>
            </a:r>
            <a:r>
              <a:rPr lang="cs-CZ" dirty="0" smtClean="0"/>
              <a:t>4 x 3 =</a:t>
            </a:r>
          </a:p>
          <a:p>
            <a:r>
              <a:rPr lang="cs-CZ" dirty="0"/>
              <a:t> </a:t>
            </a:r>
            <a:r>
              <a:rPr lang="cs-CZ" dirty="0" smtClean="0"/>
              <a:t>4 x 5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Zástupný symbol pro obsah 6" descr="31_slunicko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4860032" y="2132856"/>
            <a:ext cx="3692525" cy="3605642"/>
          </a:xfr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Zdroje 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626968" cy="4525963"/>
          </a:xfrm>
        </p:spPr>
        <p:txBody>
          <a:bodyPr>
            <a:normAutofit/>
          </a:bodyPr>
          <a:lstStyle/>
          <a:p>
            <a:r>
              <a:rPr lang="cs-CZ" sz="1400" dirty="0"/>
              <a:t>http://</a:t>
            </a:r>
            <a:r>
              <a:rPr lang="cs-CZ" sz="1400" dirty="0" smtClean="0"/>
              <a:t>www.</a:t>
            </a:r>
            <a:r>
              <a:rPr lang="cs-CZ" sz="1400" dirty="0" err="1" smtClean="0"/>
              <a:t>omalovankyprodeti.cz</a:t>
            </a:r>
            <a:r>
              <a:rPr lang="cs-CZ" sz="1400" dirty="0" smtClean="0"/>
              <a:t>/k-vytisknuti </a:t>
            </a:r>
          </a:p>
          <a:p>
            <a:r>
              <a:rPr lang="cs-CZ" sz="1400" dirty="0" smtClean="0"/>
              <a:t>http://www.</a:t>
            </a:r>
            <a:r>
              <a:rPr lang="cs-CZ" sz="1400" dirty="0" err="1" smtClean="0"/>
              <a:t>predskolaci.cz</a:t>
            </a:r>
            <a:r>
              <a:rPr lang="cs-CZ" sz="1400" dirty="0" smtClean="0"/>
              <a:t>/?p=2334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Pokud není uvedeno jinak, autorem textu je Mgr. Věra Hajnová 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187624" y="3933056"/>
            <a:ext cx="7499176" cy="2193107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7032741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240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Procvičujeme násobilku 4 a 5</vt:lpstr>
      <vt:lpstr>Najdi chyby:</vt:lpstr>
      <vt:lpstr>Doplň správně číselnou řadu :</vt:lpstr>
      <vt:lpstr>Doplň správné výsledky </vt:lpstr>
      <vt:lpstr>Zdroje 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Procvičujeme násobilku 2 a 3</dc:title>
  <dc:creator>veronika</dc:creator>
  <cp:lastModifiedBy>uživatel</cp:lastModifiedBy>
  <cp:revision>13</cp:revision>
  <dcterms:created xsi:type="dcterms:W3CDTF">2011-11-03T09:02:21Z</dcterms:created>
  <dcterms:modified xsi:type="dcterms:W3CDTF">2011-11-23T14:21:58Z</dcterms:modified>
</cp:coreProperties>
</file>