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4" autoAdjust="0"/>
    <p:restoredTop sz="94718" autoAdjust="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4BB6F7-C098-4EAD-86D6-1D423A34A909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2FF8FD9-9CE3-4D9B-94A3-1539BFD6704D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6CB37868-880C-4A6D-B46D-58D9DFBA1CE3}" type="parTrans" cxnId="{ED48D7C3-91FD-492F-9EAE-B3D6619E3D52}">
      <dgm:prSet/>
      <dgm:spPr/>
      <dgm:t>
        <a:bodyPr/>
        <a:lstStyle/>
        <a:p>
          <a:endParaRPr lang="cs-CZ"/>
        </a:p>
      </dgm:t>
    </dgm:pt>
    <dgm:pt modelId="{CDCCE720-D707-4A5E-A538-AF6466F50FA0}" type="sibTrans" cxnId="{ED48D7C3-91FD-492F-9EAE-B3D6619E3D52}">
      <dgm:prSet/>
      <dgm:spPr/>
      <dgm:t>
        <a:bodyPr/>
        <a:lstStyle/>
        <a:p>
          <a:endParaRPr lang="cs-CZ"/>
        </a:p>
      </dgm:t>
    </dgm:pt>
    <dgm:pt modelId="{156CD408-BE8A-4683-9FD7-9C5038BF97B0}">
      <dgm:prSet phldrT="[Text]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AD629F29-2663-474E-84A8-A3586FFE6A2B}" type="parTrans" cxnId="{4F2123ED-8EA6-4872-880F-F97EE336844E}">
      <dgm:prSet/>
      <dgm:spPr/>
      <dgm:t>
        <a:bodyPr/>
        <a:lstStyle/>
        <a:p>
          <a:endParaRPr lang="cs-CZ"/>
        </a:p>
      </dgm:t>
    </dgm:pt>
    <dgm:pt modelId="{CD0A40CB-AEA8-4898-9E01-D2FDA204D538}" type="sibTrans" cxnId="{4F2123ED-8EA6-4872-880F-F97EE336844E}">
      <dgm:prSet/>
      <dgm:spPr/>
      <dgm:t>
        <a:bodyPr/>
        <a:lstStyle/>
        <a:p>
          <a:endParaRPr lang="cs-CZ"/>
        </a:p>
      </dgm:t>
    </dgm:pt>
    <dgm:pt modelId="{4E34C926-E9EA-418C-942B-3E8C584C2147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01C09872-8494-4A0A-B774-50C74755EF36}" type="parTrans" cxnId="{4C7C2F90-1873-4383-B699-3A2E4D5D5BAD}">
      <dgm:prSet/>
      <dgm:spPr/>
      <dgm:t>
        <a:bodyPr/>
        <a:lstStyle/>
        <a:p>
          <a:endParaRPr lang="cs-CZ"/>
        </a:p>
      </dgm:t>
    </dgm:pt>
    <dgm:pt modelId="{D7B5B065-57DA-44E1-80E2-61F16398B783}" type="sibTrans" cxnId="{4C7C2F90-1873-4383-B699-3A2E4D5D5BAD}">
      <dgm:prSet/>
      <dgm:spPr/>
      <dgm:t>
        <a:bodyPr/>
        <a:lstStyle/>
        <a:p>
          <a:endParaRPr lang="cs-CZ"/>
        </a:p>
      </dgm:t>
    </dgm:pt>
    <dgm:pt modelId="{AFE99460-4BA5-4E0E-AE25-59A7362EC3A1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D60302AB-3E94-4E02-ADFF-54549419ECC4}" type="parTrans" cxnId="{4396F53F-7A84-47C4-A2CB-B34DE5BDAF0B}">
      <dgm:prSet/>
      <dgm:spPr/>
      <dgm:t>
        <a:bodyPr/>
        <a:lstStyle/>
        <a:p>
          <a:endParaRPr lang="cs-CZ"/>
        </a:p>
      </dgm:t>
    </dgm:pt>
    <dgm:pt modelId="{01142931-661C-4E67-9BFD-98D70A3251DA}" type="sibTrans" cxnId="{4396F53F-7A84-47C4-A2CB-B34DE5BDAF0B}">
      <dgm:prSet/>
      <dgm:spPr/>
      <dgm:t>
        <a:bodyPr/>
        <a:lstStyle/>
        <a:p>
          <a:endParaRPr lang="cs-CZ"/>
        </a:p>
      </dgm:t>
    </dgm:pt>
    <dgm:pt modelId="{3A83F747-0944-4C85-B566-45E05AC07125}">
      <dgm:prSet phldrT="[Text]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26E6C624-CEB9-4A9B-90F0-8C47BC708B5E}" type="parTrans" cxnId="{5CD97C8E-8C3F-4BD6-B998-86F941774493}">
      <dgm:prSet/>
      <dgm:spPr/>
      <dgm:t>
        <a:bodyPr/>
        <a:lstStyle/>
        <a:p>
          <a:endParaRPr lang="cs-CZ"/>
        </a:p>
      </dgm:t>
    </dgm:pt>
    <dgm:pt modelId="{989C0543-3AE9-41C5-8524-E9BC21D04BC9}" type="sibTrans" cxnId="{5CD97C8E-8C3F-4BD6-B998-86F941774493}">
      <dgm:prSet/>
      <dgm:spPr/>
      <dgm:t>
        <a:bodyPr/>
        <a:lstStyle/>
        <a:p>
          <a:endParaRPr lang="cs-CZ"/>
        </a:p>
      </dgm:t>
    </dgm:pt>
    <dgm:pt modelId="{45E04F35-2E5A-4E1B-883B-C85900D20ED4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B15FFD3B-8D1E-47AB-AEA9-6B1417C31564}" type="parTrans" cxnId="{EA6B99E8-D91D-4F3F-94C6-4CAA8192E293}">
      <dgm:prSet/>
      <dgm:spPr/>
      <dgm:t>
        <a:bodyPr/>
        <a:lstStyle/>
        <a:p>
          <a:endParaRPr lang="cs-CZ"/>
        </a:p>
      </dgm:t>
    </dgm:pt>
    <dgm:pt modelId="{EC896056-2B50-4D0D-9059-FB45A33CF829}" type="sibTrans" cxnId="{EA6B99E8-D91D-4F3F-94C6-4CAA8192E293}">
      <dgm:prSet/>
      <dgm:spPr/>
      <dgm:t>
        <a:bodyPr/>
        <a:lstStyle/>
        <a:p>
          <a:endParaRPr lang="cs-CZ"/>
        </a:p>
      </dgm:t>
    </dgm:pt>
    <dgm:pt modelId="{55295F83-1D1B-4322-ABC2-EF42B079682D}">
      <dgm:prSet phldrT="[Text]">
        <dgm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21</a:t>
          </a:r>
          <a:endParaRPr lang="cs-CZ" dirty="0"/>
        </a:p>
      </dgm:t>
    </dgm:pt>
    <dgm:pt modelId="{32EEC84A-640B-4FB2-BF0B-5ECF2672CD27}" type="parTrans" cxnId="{E2C4CDCD-F0D9-4CF2-9A89-0438E43B2E9D}">
      <dgm:prSet/>
      <dgm:spPr/>
      <dgm:t>
        <a:bodyPr/>
        <a:lstStyle/>
        <a:p>
          <a:endParaRPr lang="cs-CZ"/>
        </a:p>
      </dgm:t>
    </dgm:pt>
    <dgm:pt modelId="{D13AF806-1618-46F2-89EB-B91D2C4B19DF}" type="sibTrans" cxnId="{E2C4CDCD-F0D9-4CF2-9A89-0438E43B2E9D}">
      <dgm:prSet/>
      <dgm:spPr/>
      <dgm:t>
        <a:bodyPr/>
        <a:lstStyle/>
        <a:p>
          <a:endParaRPr lang="cs-CZ"/>
        </a:p>
      </dgm:t>
    </dgm:pt>
    <dgm:pt modelId="{7FFF83F7-6A8C-4F5E-8850-1614E59C02E6}">
      <dgm:prSet phldrT="[Text]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77E46CCB-9A79-4F29-BAB8-4800A94D4C03}" type="parTrans" cxnId="{BBD36BBB-E8DF-4E01-99E3-3835CD1A5F20}">
      <dgm:prSet/>
      <dgm:spPr/>
      <dgm:t>
        <a:bodyPr/>
        <a:lstStyle/>
        <a:p>
          <a:endParaRPr lang="cs-CZ"/>
        </a:p>
      </dgm:t>
    </dgm:pt>
    <dgm:pt modelId="{7747541A-11EF-4DDF-89B2-C70301483478}" type="sibTrans" cxnId="{BBD36BBB-E8DF-4E01-99E3-3835CD1A5F20}">
      <dgm:prSet/>
      <dgm:spPr/>
      <dgm:t>
        <a:bodyPr/>
        <a:lstStyle/>
        <a:p>
          <a:endParaRPr lang="cs-CZ"/>
        </a:p>
      </dgm:t>
    </dgm:pt>
    <dgm:pt modelId="{726274A0-74F2-4F7C-BD3D-7FD9A5771AC6}" type="pres">
      <dgm:prSet presAssocID="{134BB6F7-C098-4EAD-86D6-1D423A34A90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84FB2D9A-298B-4D60-86DC-38329BDDCD6C}" type="pres">
      <dgm:prSet presAssocID="{52FF8FD9-9CE3-4D9B-94A3-1539BFD6704D}" presName="compNode" presStyleCnt="0"/>
      <dgm:spPr/>
    </dgm:pt>
    <dgm:pt modelId="{518BF3E1-A97A-42A6-AA86-7CEAAB3C0A15}" type="pres">
      <dgm:prSet presAssocID="{52FF8FD9-9CE3-4D9B-94A3-1539BFD6704D}" presName="dummyConnPt" presStyleCnt="0"/>
      <dgm:spPr/>
    </dgm:pt>
    <dgm:pt modelId="{E343AE0A-7900-498C-B6F5-27B7933B4D2C}" type="pres">
      <dgm:prSet presAssocID="{52FF8FD9-9CE3-4D9B-94A3-1539BFD6704D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3B4631-48D9-4BE8-A7CF-63E58121ED7F}" type="pres">
      <dgm:prSet presAssocID="{CDCCE720-D707-4A5E-A538-AF6466F50FA0}" presName="sibTrans" presStyleLbl="bgSibTrans2D1" presStyleIdx="0" presStyleCnt="7"/>
      <dgm:spPr/>
      <dgm:t>
        <a:bodyPr/>
        <a:lstStyle/>
        <a:p>
          <a:endParaRPr lang="cs-CZ"/>
        </a:p>
      </dgm:t>
    </dgm:pt>
    <dgm:pt modelId="{613B438B-A389-49D7-902C-89132E8253DF}" type="pres">
      <dgm:prSet presAssocID="{156CD408-BE8A-4683-9FD7-9C5038BF97B0}" presName="compNode" presStyleCnt="0"/>
      <dgm:spPr/>
    </dgm:pt>
    <dgm:pt modelId="{4AA9B044-FFD8-47A7-B709-F892212E81D7}" type="pres">
      <dgm:prSet presAssocID="{156CD408-BE8A-4683-9FD7-9C5038BF97B0}" presName="dummyConnPt" presStyleCnt="0"/>
      <dgm:spPr/>
    </dgm:pt>
    <dgm:pt modelId="{4544B2DF-F5C9-432B-BC16-3A95C65C54F4}" type="pres">
      <dgm:prSet presAssocID="{156CD408-BE8A-4683-9FD7-9C5038BF97B0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55743-E56B-4872-9AEB-37DF9DEF560F}" type="pres">
      <dgm:prSet presAssocID="{CD0A40CB-AEA8-4898-9E01-D2FDA204D538}" presName="sibTrans" presStyleLbl="bgSibTrans2D1" presStyleIdx="1" presStyleCnt="7"/>
      <dgm:spPr/>
      <dgm:t>
        <a:bodyPr/>
        <a:lstStyle/>
        <a:p>
          <a:endParaRPr lang="cs-CZ"/>
        </a:p>
      </dgm:t>
    </dgm:pt>
    <dgm:pt modelId="{98714970-EB95-4B33-8D0F-E932C2566BB1}" type="pres">
      <dgm:prSet presAssocID="{4E34C926-E9EA-418C-942B-3E8C584C2147}" presName="compNode" presStyleCnt="0"/>
      <dgm:spPr/>
    </dgm:pt>
    <dgm:pt modelId="{F38DEEEE-C286-457C-97DE-0A4F66CD53BF}" type="pres">
      <dgm:prSet presAssocID="{4E34C926-E9EA-418C-942B-3E8C584C2147}" presName="dummyConnPt" presStyleCnt="0"/>
      <dgm:spPr/>
    </dgm:pt>
    <dgm:pt modelId="{3AA37E2F-E360-49F1-8DAF-39D21F37DB39}" type="pres">
      <dgm:prSet presAssocID="{4E34C926-E9EA-418C-942B-3E8C584C214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81C65E-D951-48E9-BA86-0736FC7458F3}" type="pres">
      <dgm:prSet presAssocID="{D7B5B065-57DA-44E1-80E2-61F16398B783}" presName="sibTrans" presStyleLbl="bgSibTrans2D1" presStyleIdx="2" presStyleCnt="7"/>
      <dgm:spPr/>
      <dgm:t>
        <a:bodyPr/>
        <a:lstStyle/>
        <a:p>
          <a:endParaRPr lang="cs-CZ"/>
        </a:p>
      </dgm:t>
    </dgm:pt>
    <dgm:pt modelId="{522BCEF6-48D6-4498-853F-1365832C3D2F}" type="pres">
      <dgm:prSet presAssocID="{AFE99460-4BA5-4E0E-AE25-59A7362EC3A1}" presName="compNode" presStyleCnt="0"/>
      <dgm:spPr/>
    </dgm:pt>
    <dgm:pt modelId="{940BFD68-2CBC-47C1-A907-7CBBA4852A29}" type="pres">
      <dgm:prSet presAssocID="{AFE99460-4BA5-4E0E-AE25-59A7362EC3A1}" presName="dummyConnPt" presStyleCnt="0"/>
      <dgm:spPr/>
    </dgm:pt>
    <dgm:pt modelId="{F6D3463C-B5AC-4BC3-871C-6D22A740C76E}" type="pres">
      <dgm:prSet presAssocID="{AFE99460-4BA5-4E0E-AE25-59A7362EC3A1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4118C5-EC29-4EF7-8B6F-5E96162156E7}" type="pres">
      <dgm:prSet presAssocID="{01142931-661C-4E67-9BFD-98D70A3251DA}" presName="sibTrans" presStyleLbl="bgSibTrans2D1" presStyleIdx="3" presStyleCnt="7"/>
      <dgm:spPr/>
      <dgm:t>
        <a:bodyPr/>
        <a:lstStyle/>
        <a:p>
          <a:endParaRPr lang="cs-CZ"/>
        </a:p>
      </dgm:t>
    </dgm:pt>
    <dgm:pt modelId="{B7639274-B28D-4C80-B6EF-C4C7BEC0FDBB}" type="pres">
      <dgm:prSet presAssocID="{3A83F747-0944-4C85-B566-45E05AC07125}" presName="compNode" presStyleCnt="0"/>
      <dgm:spPr/>
    </dgm:pt>
    <dgm:pt modelId="{1FFC414F-7FF4-4F30-9F13-1EA3E35D84FA}" type="pres">
      <dgm:prSet presAssocID="{3A83F747-0944-4C85-B566-45E05AC07125}" presName="dummyConnPt" presStyleCnt="0"/>
      <dgm:spPr/>
    </dgm:pt>
    <dgm:pt modelId="{D57267BC-03E3-436F-B5B9-BF134058B4B2}" type="pres">
      <dgm:prSet presAssocID="{3A83F747-0944-4C85-B566-45E05AC07125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6B172C-CF6F-4949-84DF-58F7303DDDE6}" type="pres">
      <dgm:prSet presAssocID="{989C0543-3AE9-41C5-8524-E9BC21D04BC9}" presName="sibTrans" presStyleLbl="bgSibTrans2D1" presStyleIdx="4" presStyleCnt="7"/>
      <dgm:spPr/>
      <dgm:t>
        <a:bodyPr/>
        <a:lstStyle/>
        <a:p>
          <a:endParaRPr lang="cs-CZ"/>
        </a:p>
      </dgm:t>
    </dgm:pt>
    <dgm:pt modelId="{1F7BF30E-A147-4D5D-8052-7E713EFF50F2}" type="pres">
      <dgm:prSet presAssocID="{45E04F35-2E5A-4E1B-883B-C85900D20ED4}" presName="compNode" presStyleCnt="0"/>
      <dgm:spPr/>
    </dgm:pt>
    <dgm:pt modelId="{A74DC663-5989-4A73-B372-AEA3FB4BC6B4}" type="pres">
      <dgm:prSet presAssocID="{45E04F35-2E5A-4E1B-883B-C85900D20ED4}" presName="dummyConnPt" presStyleCnt="0"/>
      <dgm:spPr/>
    </dgm:pt>
    <dgm:pt modelId="{02AF7558-5613-4909-AFF5-9B6FFD60BFE6}" type="pres">
      <dgm:prSet presAssocID="{45E04F35-2E5A-4E1B-883B-C85900D20ED4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F3C1D6-DF7B-4F33-9343-68079C0ECB51}" type="pres">
      <dgm:prSet presAssocID="{EC896056-2B50-4D0D-9059-FB45A33CF829}" presName="sibTrans" presStyleLbl="bgSibTrans2D1" presStyleIdx="5" presStyleCnt="7"/>
      <dgm:spPr/>
      <dgm:t>
        <a:bodyPr/>
        <a:lstStyle/>
        <a:p>
          <a:endParaRPr lang="cs-CZ"/>
        </a:p>
      </dgm:t>
    </dgm:pt>
    <dgm:pt modelId="{57CABAFD-6150-452E-A3BD-E3C41AA40542}" type="pres">
      <dgm:prSet presAssocID="{55295F83-1D1B-4322-ABC2-EF42B079682D}" presName="compNode" presStyleCnt="0"/>
      <dgm:spPr/>
    </dgm:pt>
    <dgm:pt modelId="{10F8F5EB-63AA-49B4-90F4-6DD9823C8324}" type="pres">
      <dgm:prSet presAssocID="{55295F83-1D1B-4322-ABC2-EF42B079682D}" presName="dummyConnPt" presStyleCnt="0"/>
      <dgm:spPr/>
    </dgm:pt>
    <dgm:pt modelId="{795A890D-03A5-482E-81CE-0D7578FBC7C7}" type="pres">
      <dgm:prSet presAssocID="{55295F83-1D1B-4322-ABC2-EF42B079682D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D5763-29F3-4572-81CD-8340A3978784}" type="pres">
      <dgm:prSet presAssocID="{D13AF806-1618-46F2-89EB-B91D2C4B19DF}" presName="sibTrans" presStyleLbl="bgSibTrans2D1" presStyleIdx="6" presStyleCnt="7"/>
      <dgm:spPr/>
      <dgm:t>
        <a:bodyPr/>
        <a:lstStyle/>
        <a:p>
          <a:endParaRPr lang="cs-CZ"/>
        </a:p>
      </dgm:t>
    </dgm:pt>
    <dgm:pt modelId="{1F0DC74F-519E-4CC4-AF9E-7B55E5B6C43A}" type="pres">
      <dgm:prSet presAssocID="{7FFF83F7-6A8C-4F5E-8850-1614E59C02E6}" presName="compNode" presStyleCnt="0"/>
      <dgm:spPr/>
    </dgm:pt>
    <dgm:pt modelId="{BF78C4E7-4B67-41E9-8072-E0D3D16203DE}" type="pres">
      <dgm:prSet presAssocID="{7FFF83F7-6A8C-4F5E-8850-1614E59C02E6}" presName="dummyConnPt" presStyleCnt="0"/>
      <dgm:spPr/>
    </dgm:pt>
    <dgm:pt modelId="{FB17DAB4-E98B-491D-B751-DE461D8238E7}" type="pres">
      <dgm:prSet presAssocID="{7FFF83F7-6A8C-4F5E-8850-1614E59C02E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3D58F5-0D40-40E7-A4C6-15C18BD4AE9A}" type="presOf" srcId="{EC896056-2B50-4D0D-9059-FB45A33CF829}" destId="{18F3C1D6-DF7B-4F33-9343-68079C0ECB51}" srcOrd="0" destOrd="0" presId="urn:microsoft.com/office/officeart/2005/8/layout/bProcess4"/>
    <dgm:cxn modelId="{D6049256-9B5A-4177-83DE-ABA8FCF47267}" type="presOf" srcId="{156CD408-BE8A-4683-9FD7-9C5038BF97B0}" destId="{4544B2DF-F5C9-432B-BC16-3A95C65C54F4}" srcOrd="0" destOrd="0" presId="urn:microsoft.com/office/officeart/2005/8/layout/bProcess4"/>
    <dgm:cxn modelId="{EA6B99E8-D91D-4F3F-94C6-4CAA8192E293}" srcId="{134BB6F7-C098-4EAD-86D6-1D423A34A909}" destId="{45E04F35-2E5A-4E1B-883B-C85900D20ED4}" srcOrd="5" destOrd="0" parTransId="{B15FFD3B-8D1E-47AB-AEA9-6B1417C31564}" sibTransId="{EC896056-2B50-4D0D-9059-FB45A33CF829}"/>
    <dgm:cxn modelId="{F471BF96-4F8D-4A30-A744-40AC581D9FC5}" type="presOf" srcId="{52FF8FD9-9CE3-4D9B-94A3-1539BFD6704D}" destId="{E343AE0A-7900-498C-B6F5-27B7933B4D2C}" srcOrd="0" destOrd="0" presId="urn:microsoft.com/office/officeart/2005/8/layout/bProcess4"/>
    <dgm:cxn modelId="{4C7C2F90-1873-4383-B699-3A2E4D5D5BAD}" srcId="{134BB6F7-C098-4EAD-86D6-1D423A34A909}" destId="{4E34C926-E9EA-418C-942B-3E8C584C2147}" srcOrd="2" destOrd="0" parTransId="{01C09872-8494-4A0A-B774-50C74755EF36}" sibTransId="{D7B5B065-57DA-44E1-80E2-61F16398B783}"/>
    <dgm:cxn modelId="{0C5EAA45-8F93-42F5-8308-4385677AD0E1}" type="presOf" srcId="{4E34C926-E9EA-418C-942B-3E8C584C2147}" destId="{3AA37E2F-E360-49F1-8DAF-39D21F37DB39}" srcOrd="0" destOrd="0" presId="urn:microsoft.com/office/officeart/2005/8/layout/bProcess4"/>
    <dgm:cxn modelId="{5CD97C8E-8C3F-4BD6-B998-86F941774493}" srcId="{134BB6F7-C098-4EAD-86D6-1D423A34A909}" destId="{3A83F747-0944-4C85-B566-45E05AC07125}" srcOrd="4" destOrd="0" parTransId="{26E6C624-CEB9-4A9B-90F0-8C47BC708B5E}" sibTransId="{989C0543-3AE9-41C5-8524-E9BC21D04BC9}"/>
    <dgm:cxn modelId="{B6D1836F-B933-4925-AE5C-92300042E514}" type="presOf" srcId="{CD0A40CB-AEA8-4898-9E01-D2FDA204D538}" destId="{70155743-E56B-4872-9AEB-37DF9DEF560F}" srcOrd="0" destOrd="0" presId="urn:microsoft.com/office/officeart/2005/8/layout/bProcess4"/>
    <dgm:cxn modelId="{D5DBB2E7-8AEE-43A6-AA19-F07BA7CD649C}" type="presOf" srcId="{3A83F747-0944-4C85-B566-45E05AC07125}" destId="{D57267BC-03E3-436F-B5B9-BF134058B4B2}" srcOrd="0" destOrd="0" presId="urn:microsoft.com/office/officeart/2005/8/layout/bProcess4"/>
    <dgm:cxn modelId="{395BB886-A91F-451E-A09D-A3DED83D4C19}" type="presOf" srcId="{989C0543-3AE9-41C5-8524-E9BC21D04BC9}" destId="{566B172C-CF6F-4949-84DF-58F7303DDDE6}" srcOrd="0" destOrd="0" presId="urn:microsoft.com/office/officeart/2005/8/layout/bProcess4"/>
    <dgm:cxn modelId="{BB36D06F-FBA4-4530-8FEA-5DC3F3200547}" type="presOf" srcId="{45E04F35-2E5A-4E1B-883B-C85900D20ED4}" destId="{02AF7558-5613-4909-AFF5-9B6FFD60BFE6}" srcOrd="0" destOrd="0" presId="urn:microsoft.com/office/officeart/2005/8/layout/bProcess4"/>
    <dgm:cxn modelId="{4F2123ED-8EA6-4872-880F-F97EE336844E}" srcId="{134BB6F7-C098-4EAD-86D6-1D423A34A909}" destId="{156CD408-BE8A-4683-9FD7-9C5038BF97B0}" srcOrd="1" destOrd="0" parTransId="{AD629F29-2663-474E-84A8-A3586FFE6A2B}" sibTransId="{CD0A40CB-AEA8-4898-9E01-D2FDA204D538}"/>
    <dgm:cxn modelId="{2876A4F8-9A18-4DBA-B31D-B9B8469585DA}" type="presOf" srcId="{D13AF806-1618-46F2-89EB-B91D2C4B19DF}" destId="{A54D5763-29F3-4572-81CD-8340A3978784}" srcOrd="0" destOrd="0" presId="urn:microsoft.com/office/officeart/2005/8/layout/bProcess4"/>
    <dgm:cxn modelId="{BF00470E-A29F-42E6-80A4-CD92B52F6973}" type="presOf" srcId="{01142931-661C-4E67-9BFD-98D70A3251DA}" destId="{364118C5-EC29-4EF7-8B6F-5E96162156E7}" srcOrd="0" destOrd="0" presId="urn:microsoft.com/office/officeart/2005/8/layout/bProcess4"/>
    <dgm:cxn modelId="{93760056-C6E3-409A-98E1-8A2BF3C045A2}" type="presOf" srcId="{CDCCE720-D707-4A5E-A538-AF6466F50FA0}" destId="{EC3B4631-48D9-4BE8-A7CF-63E58121ED7F}" srcOrd="0" destOrd="0" presId="urn:microsoft.com/office/officeart/2005/8/layout/bProcess4"/>
    <dgm:cxn modelId="{EB7A99C4-CED5-4BAE-8E76-60C63F4E145D}" type="presOf" srcId="{7FFF83F7-6A8C-4F5E-8850-1614E59C02E6}" destId="{FB17DAB4-E98B-491D-B751-DE461D8238E7}" srcOrd="0" destOrd="0" presId="urn:microsoft.com/office/officeart/2005/8/layout/bProcess4"/>
    <dgm:cxn modelId="{4E3FF076-2F99-4DE7-85C1-570AD06A5095}" type="presOf" srcId="{134BB6F7-C098-4EAD-86D6-1D423A34A909}" destId="{726274A0-74F2-4F7C-BD3D-7FD9A5771AC6}" srcOrd="0" destOrd="0" presId="urn:microsoft.com/office/officeart/2005/8/layout/bProcess4"/>
    <dgm:cxn modelId="{4396F53F-7A84-47C4-A2CB-B34DE5BDAF0B}" srcId="{134BB6F7-C098-4EAD-86D6-1D423A34A909}" destId="{AFE99460-4BA5-4E0E-AE25-59A7362EC3A1}" srcOrd="3" destOrd="0" parTransId="{D60302AB-3E94-4E02-ADFF-54549419ECC4}" sibTransId="{01142931-661C-4E67-9BFD-98D70A3251DA}"/>
    <dgm:cxn modelId="{E2C4CDCD-F0D9-4CF2-9A89-0438E43B2E9D}" srcId="{134BB6F7-C098-4EAD-86D6-1D423A34A909}" destId="{55295F83-1D1B-4322-ABC2-EF42B079682D}" srcOrd="6" destOrd="0" parTransId="{32EEC84A-640B-4FB2-BF0B-5ECF2672CD27}" sibTransId="{D13AF806-1618-46F2-89EB-B91D2C4B19DF}"/>
    <dgm:cxn modelId="{BBD36BBB-E8DF-4E01-99E3-3835CD1A5F20}" srcId="{134BB6F7-C098-4EAD-86D6-1D423A34A909}" destId="{7FFF83F7-6A8C-4F5E-8850-1614E59C02E6}" srcOrd="7" destOrd="0" parTransId="{77E46CCB-9A79-4F29-BAB8-4800A94D4C03}" sibTransId="{7747541A-11EF-4DDF-89B2-C70301483478}"/>
    <dgm:cxn modelId="{610A4034-069A-49F6-B6ED-F50E272F2DFF}" type="presOf" srcId="{D7B5B065-57DA-44E1-80E2-61F16398B783}" destId="{9281C65E-D951-48E9-BA86-0736FC7458F3}" srcOrd="0" destOrd="0" presId="urn:microsoft.com/office/officeart/2005/8/layout/bProcess4"/>
    <dgm:cxn modelId="{367714C4-18B9-46D5-BC50-5479DBE20FDF}" type="presOf" srcId="{AFE99460-4BA5-4E0E-AE25-59A7362EC3A1}" destId="{F6D3463C-B5AC-4BC3-871C-6D22A740C76E}" srcOrd="0" destOrd="0" presId="urn:microsoft.com/office/officeart/2005/8/layout/bProcess4"/>
    <dgm:cxn modelId="{ED48D7C3-91FD-492F-9EAE-B3D6619E3D52}" srcId="{134BB6F7-C098-4EAD-86D6-1D423A34A909}" destId="{52FF8FD9-9CE3-4D9B-94A3-1539BFD6704D}" srcOrd="0" destOrd="0" parTransId="{6CB37868-880C-4A6D-B46D-58D9DFBA1CE3}" sibTransId="{CDCCE720-D707-4A5E-A538-AF6466F50FA0}"/>
    <dgm:cxn modelId="{73AC130B-DC2E-4BF2-9A14-86EC346C5A49}" type="presOf" srcId="{55295F83-1D1B-4322-ABC2-EF42B079682D}" destId="{795A890D-03A5-482E-81CE-0D7578FBC7C7}" srcOrd="0" destOrd="0" presId="urn:microsoft.com/office/officeart/2005/8/layout/bProcess4"/>
    <dgm:cxn modelId="{568B3761-AA65-4822-B23F-860BC238B04D}" type="presParOf" srcId="{726274A0-74F2-4F7C-BD3D-7FD9A5771AC6}" destId="{84FB2D9A-298B-4D60-86DC-38329BDDCD6C}" srcOrd="0" destOrd="0" presId="urn:microsoft.com/office/officeart/2005/8/layout/bProcess4"/>
    <dgm:cxn modelId="{84B1BF62-9FAF-42E3-88CC-F8E746011619}" type="presParOf" srcId="{84FB2D9A-298B-4D60-86DC-38329BDDCD6C}" destId="{518BF3E1-A97A-42A6-AA86-7CEAAB3C0A15}" srcOrd="0" destOrd="0" presId="urn:microsoft.com/office/officeart/2005/8/layout/bProcess4"/>
    <dgm:cxn modelId="{4A0D6986-466D-4E12-9A04-A65C0E69071C}" type="presParOf" srcId="{84FB2D9A-298B-4D60-86DC-38329BDDCD6C}" destId="{E343AE0A-7900-498C-B6F5-27B7933B4D2C}" srcOrd="1" destOrd="0" presId="urn:microsoft.com/office/officeart/2005/8/layout/bProcess4"/>
    <dgm:cxn modelId="{3173FB18-DCFE-4809-8B77-D570A0CBE79E}" type="presParOf" srcId="{726274A0-74F2-4F7C-BD3D-7FD9A5771AC6}" destId="{EC3B4631-48D9-4BE8-A7CF-63E58121ED7F}" srcOrd="1" destOrd="0" presId="urn:microsoft.com/office/officeart/2005/8/layout/bProcess4"/>
    <dgm:cxn modelId="{7AE7340A-915F-4799-A952-57513EB9A878}" type="presParOf" srcId="{726274A0-74F2-4F7C-BD3D-7FD9A5771AC6}" destId="{613B438B-A389-49D7-902C-89132E8253DF}" srcOrd="2" destOrd="0" presId="urn:microsoft.com/office/officeart/2005/8/layout/bProcess4"/>
    <dgm:cxn modelId="{7C6E03C5-B35D-4804-AAF0-34BE762623FC}" type="presParOf" srcId="{613B438B-A389-49D7-902C-89132E8253DF}" destId="{4AA9B044-FFD8-47A7-B709-F892212E81D7}" srcOrd="0" destOrd="0" presId="urn:microsoft.com/office/officeart/2005/8/layout/bProcess4"/>
    <dgm:cxn modelId="{6D263DDA-0B22-4646-90A3-92396FA31473}" type="presParOf" srcId="{613B438B-A389-49D7-902C-89132E8253DF}" destId="{4544B2DF-F5C9-432B-BC16-3A95C65C54F4}" srcOrd="1" destOrd="0" presId="urn:microsoft.com/office/officeart/2005/8/layout/bProcess4"/>
    <dgm:cxn modelId="{2DAA1C5C-93C3-4C01-8799-A5FE84E87371}" type="presParOf" srcId="{726274A0-74F2-4F7C-BD3D-7FD9A5771AC6}" destId="{70155743-E56B-4872-9AEB-37DF9DEF560F}" srcOrd="3" destOrd="0" presId="urn:microsoft.com/office/officeart/2005/8/layout/bProcess4"/>
    <dgm:cxn modelId="{7DE8E7FB-D722-4DF9-99DA-2FF822CED8A7}" type="presParOf" srcId="{726274A0-74F2-4F7C-BD3D-7FD9A5771AC6}" destId="{98714970-EB95-4B33-8D0F-E932C2566BB1}" srcOrd="4" destOrd="0" presId="urn:microsoft.com/office/officeart/2005/8/layout/bProcess4"/>
    <dgm:cxn modelId="{45A36BBC-084D-463C-B98B-888D665EC1AC}" type="presParOf" srcId="{98714970-EB95-4B33-8D0F-E932C2566BB1}" destId="{F38DEEEE-C286-457C-97DE-0A4F66CD53BF}" srcOrd="0" destOrd="0" presId="urn:microsoft.com/office/officeart/2005/8/layout/bProcess4"/>
    <dgm:cxn modelId="{DCC4F9D7-B6A4-411C-8779-8C14AF039B46}" type="presParOf" srcId="{98714970-EB95-4B33-8D0F-E932C2566BB1}" destId="{3AA37E2F-E360-49F1-8DAF-39D21F37DB39}" srcOrd="1" destOrd="0" presId="urn:microsoft.com/office/officeart/2005/8/layout/bProcess4"/>
    <dgm:cxn modelId="{ACC82ADD-917C-430B-BC3E-7B584271C34C}" type="presParOf" srcId="{726274A0-74F2-4F7C-BD3D-7FD9A5771AC6}" destId="{9281C65E-D951-48E9-BA86-0736FC7458F3}" srcOrd="5" destOrd="0" presId="urn:microsoft.com/office/officeart/2005/8/layout/bProcess4"/>
    <dgm:cxn modelId="{6CD2D0E6-50FC-4427-B7D5-8ADCAFF6F613}" type="presParOf" srcId="{726274A0-74F2-4F7C-BD3D-7FD9A5771AC6}" destId="{522BCEF6-48D6-4498-853F-1365832C3D2F}" srcOrd="6" destOrd="0" presId="urn:microsoft.com/office/officeart/2005/8/layout/bProcess4"/>
    <dgm:cxn modelId="{EC776947-D98B-4277-96E2-94540A297909}" type="presParOf" srcId="{522BCEF6-48D6-4498-853F-1365832C3D2F}" destId="{940BFD68-2CBC-47C1-A907-7CBBA4852A29}" srcOrd="0" destOrd="0" presId="urn:microsoft.com/office/officeart/2005/8/layout/bProcess4"/>
    <dgm:cxn modelId="{88F3D7CD-8B1D-4765-9153-FA53FE3FA4D9}" type="presParOf" srcId="{522BCEF6-48D6-4498-853F-1365832C3D2F}" destId="{F6D3463C-B5AC-4BC3-871C-6D22A740C76E}" srcOrd="1" destOrd="0" presId="urn:microsoft.com/office/officeart/2005/8/layout/bProcess4"/>
    <dgm:cxn modelId="{F2A787A7-3267-4851-AA98-DFECC9AAF798}" type="presParOf" srcId="{726274A0-74F2-4F7C-BD3D-7FD9A5771AC6}" destId="{364118C5-EC29-4EF7-8B6F-5E96162156E7}" srcOrd="7" destOrd="0" presId="urn:microsoft.com/office/officeart/2005/8/layout/bProcess4"/>
    <dgm:cxn modelId="{5E867404-9C81-4112-ABFC-DA7ACC41DE38}" type="presParOf" srcId="{726274A0-74F2-4F7C-BD3D-7FD9A5771AC6}" destId="{B7639274-B28D-4C80-B6EF-C4C7BEC0FDBB}" srcOrd="8" destOrd="0" presId="urn:microsoft.com/office/officeart/2005/8/layout/bProcess4"/>
    <dgm:cxn modelId="{2680E26B-234B-429E-A9EB-F63CE73A82C0}" type="presParOf" srcId="{B7639274-B28D-4C80-B6EF-C4C7BEC0FDBB}" destId="{1FFC414F-7FF4-4F30-9F13-1EA3E35D84FA}" srcOrd="0" destOrd="0" presId="urn:microsoft.com/office/officeart/2005/8/layout/bProcess4"/>
    <dgm:cxn modelId="{33038796-D46E-43A9-8C1C-B3384AF262AC}" type="presParOf" srcId="{B7639274-B28D-4C80-B6EF-C4C7BEC0FDBB}" destId="{D57267BC-03E3-436F-B5B9-BF134058B4B2}" srcOrd="1" destOrd="0" presId="urn:microsoft.com/office/officeart/2005/8/layout/bProcess4"/>
    <dgm:cxn modelId="{E90D0696-6E4C-4D46-8401-D79D55F785BB}" type="presParOf" srcId="{726274A0-74F2-4F7C-BD3D-7FD9A5771AC6}" destId="{566B172C-CF6F-4949-84DF-58F7303DDDE6}" srcOrd="9" destOrd="0" presId="urn:microsoft.com/office/officeart/2005/8/layout/bProcess4"/>
    <dgm:cxn modelId="{2A1D8083-1E5B-4CEA-A923-65F32E9F0BF0}" type="presParOf" srcId="{726274A0-74F2-4F7C-BD3D-7FD9A5771AC6}" destId="{1F7BF30E-A147-4D5D-8052-7E713EFF50F2}" srcOrd="10" destOrd="0" presId="urn:microsoft.com/office/officeart/2005/8/layout/bProcess4"/>
    <dgm:cxn modelId="{FA12BD6D-580C-4A2E-AC21-B964757ACC90}" type="presParOf" srcId="{1F7BF30E-A147-4D5D-8052-7E713EFF50F2}" destId="{A74DC663-5989-4A73-B372-AEA3FB4BC6B4}" srcOrd="0" destOrd="0" presId="urn:microsoft.com/office/officeart/2005/8/layout/bProcess4"/>
    <dgm:cxn modelId="{86107304-9FB5-4BDC-9BE2-454CF945AEE3}" type="presParOf" srcId="{1F7BF30E-A147-4D5D-8052-7E713EFF50F2}" destId="{02AF7558-5613-4909-AFF5-9B6FFD60BFE6}" srcOrd="1" destOrd="0" presId="urn:microsoft.com/office/officeart/2005/8/layout/bProcess4"/>
    <dgm:cxn modelId="{2478DC21-CCD6-431C-96F6-AED7436FE64F}" type="presParOf" srcId="{726274A0-74F2-4F7C-BD3D-7FD9A5771AC6}" destId="{18F3C1D6-DF7B-4F33-9343-68079C0ECB51}" srcOrd="11" destOrd="0" presId="urn:microsoft.com/office/officeart/2005/8/layout/bProcess4"/>
    <dgm:cxn modelId="{1D3CFCEB-A4A6-4EF1-95F2-CC21BB10BE9C}" type="presParOf" srcId="{726274A0-74F2-4F7C-BD3D-7FD9A5771AC6}" destId="{57CABAFD-6150-452E-A3BD-E3C41AA40542}" srcOrd="12" destOrd="0" presId="urn:microsoft.com/office/officeart/2005/8/layout/bProcess4"/>
    <dgm:cxn modelId="{34188D81-CFDF-46E9-8473-8748A40A422F}" type="presParOf" srcId="{57CABAFD-6150-452E-A3BD-E3C41AA40542}" destId="{10F8F5EB-63AA-49B4-90F4-6DD9823C8324}" srcOrd="0" destOrd="0" presId="urn:microsoft.com/office/officeart/2005/8/layout/bProcess4"/>
    <dgm:cxn modelId="{081FE43C-A721-427B-9165-30C5877604FB}" type="presParOf" srcId="{57CABAFD-6150-452E-A3BD-E3C41AA40542}" destId="{795A890D-03A5-482E-81CE-0D7578FBC7C7}" srcOrd="1" destOrd="0" presId="urn:microsoft.com/office/officeart/2005/8/layout/bProcess4"/>
    <dgm:cxn modelId="{410EC9C2-55FD-4598-8856-D4504707F15D}" type="presParOf" srcId="{726274A0-74F2-4F7C-BD3D-7FD9A5771AC6}" destId="{A54D5763-29F3-4572-81CD-8340A3978784}" srcOrd="13" destOrd="0" presId="urn:microsoft.com/office/officeart/2005/8/layout/bProcess4"/>
    <dgm:cxn modelId="{3B01611F-5F0D-49EB-B868-DBAC6326CC49}" type="presParOf" srcId="{726274A0-74F2-4F7C-BD3D-7FD9A5771AC6}" destId="{1F0DC74F-519E-4CC4-AF9E-7B55E5B6C43A}" srcOrd="14" destOrd="0" presId="urn:microsoft.com/office/officeart/2005/8/layout/bProcess4"/>
    <dgm:cxn modelId="{984034B7-EB9C-40F9-B50D-784E545D9AC3}" type="presParOf" srcId="{1F0DC74F-519E-4CC4-AF9E-7B55E5B6C43A}" destId="{BF78C4E7-4B67-41E9-8072-E0D3D16203DE}" srcOrd="0" destOrd="0" presId="urn:microsoft.com/office/officeart/2005/8/layout/bProcess4"/>
    <dgm:cxn modelId="{1CB3EDE5-8C29-4A12-8000-358E94E57310}" type="presParOf" srcId="{1F0DC74F-519E-4CC4-AF9E-7B55E5B6C43A}" destId="{FB17DAB4-E98B-491D-B751-DE461D8238E7}" srcOrd="1" destOrd="0" presId="urn:microsoft.com/office/officeart/2005/8/layout/bProcess4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9CC90D-CBAB-40D2-A49D-367020A747A8}" type="doc">
      <dgm:prSet loTypeId="urn:microsoft.com/office/officeart/2005/8/layout/target3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782BB31-15F3-49BB-9440-AD1F5F8548ED}">
      <dgm:prSet phldrT="[Text]"/>
      <dgm:spPr/>
      <dgm:t>
        <a:bodyPr/>
        <a:lstStyle/>
        <a:p>
          <a:endParaRPr lang="cs-CZ" dirty="0"/>
        </a:p>
      </dgm:t>
    </dgm:pt>
    <dgm:pt modelId="{DE9F9F13-BEFE-40B1-92C6-B374C3E4BA34}" type="parTrans" cxnId="{842A3EBE-9113-4505-AFBB-8A98A4E2102F}">
      <dgm:prSet/>
      <dgm:spPr/>
      <dgm:t>
        <a:bodyPr/>
        <a:lstStyle/>
        <a:p>
          <a:endParaRPr lang="cs-CZ"/>
        </a:p>
      </dgm:t>
    </dgm:pt>
    <dgm:pt modelId="{ABA1D2F9-58A0-4B74-B1BA-22AEE8EFB858}" type="sibTrans" cxnId="{842A3EBE-9113-4505-AFBB-8A98A4E2102F}">
      <dgm:prSet/>
      <dgm:spPr/>
      <dgm:t>
        <a:bodyPr/>
        <a:lstStyle/>
        <a:p>
          <a:endParaRPr lang="cs-CZ"/>
        </a:p>
      </dgm:t>
    </dgm:pt>
    <dgm:pt modelId="{48E72CA8-9AE4-4F25-AF15-B576E6355D00}">
      <dgm:prSet phldrT="[Text]"/>
      <dgm:spPr/>
      <dgm:t>
        <a:bodyPr/>
        <a:lstStyle/>
        <a:p>
          <a:r>
            <a:rPr lang="cs-CZ" dirty="0" smtClean="0"/>
            <a:t>6 x 6 = 36</a:t>
          </a:r>
          <a:endParaRPr lang="cs-CZ" dirty="0"/>
        </a:p>
      </dgm:t>
    </dgm:pt>
    <dgm:pt modelId="{76F6C971-961C-4DED-8165-3A1A67560221}" type="parTrans" cxnId="{9C6E3673-5620-4B10-9178-27332C3C8058}">
      <dgm:prSet/>
      <dgm:spPr/>
      <dgm:t>
        <a:bodyPr/>
        <a:lstStyle/>
        <a:p>
          <a:endParaRPr lang="cs-CZ"/>
        </a:p>
      </dgm:t>
    </dgm:pt>
    <dgm:pt modelId="{8F394881-6D04-4CF9-BCD2-1414C968A95F}" type="sibTrans" cxnId="{9C6E3673-5620-4B10-9178-27332C3C8058}">
      <dgm:prSet/>
      <dgm:spPr/>
      <dgm:t>
        <a:bodyPr/>
        <a:lstStyle/>
        <a:p>
          <a:endParaRPr lang="cs-CZ"/>
        </a:p>
      </dgm:t>
    </dgm:pt>
    <dgm:pt modelId="{2B13174D-F2B2-4B73-A919-4865511FE10D}">
      <dgm:prSet phldrT="[Text]"/>
      <dgm:spPr/>
      <dgm:t>
        <a:bodyPr/>
        <a:lstStyle/>
        <a:p>
          <a:endParaRPr lang="cs-CZ" dirty="0"/>
        </a:p>
      </dgm:t>
    </dgm:pt>
    <dgm:pt modelId="{62C3CBA4-AAD6-4F36-BD43-B064A3DED70C}" type="parTrans" cxnId="{79009B5F-0DA7-4D28-A699-FFFE9EBF3751}">
      <dgm:prSet/>
      <dgm:spPr/>
      <dgm:t>
        <a:bodyPr/>
        <a:lstStyle/>
        <a:p>
          <a:endParaRPr lang="cs-CZ"/>
        </a:p>
      </dgm:t>
    </dgm:pt>
    <dgm:pt modelId="{F44ABE89-F590-4221-BCA8-A5DF4FE9B805}" type="sibTrans" cxnId="{79009B5F-0DA7-4D28-A699-FFFE9EBF3751}">
      <dgm:prSet/>
      <dgm:spPr/>
      <dgm:t>
        <a:bodyPr/>
        <a:lstStyle/>
        <a:p>
          <a:endParaRPr lang="cs-CZ"/>
        </a:p>
      </dgm:t>
    </dgm:pt>
    <dgm:pt modelId="{E9832A03-5358-479A-93DE-F3B90D74D7F0}">
      <dgm:prSet phldrT="[Text]"/>
      <dgm:spPr/>
      <dgm:t>
        <a:bodyPr/>
        <a:lstStyle/>
        <a:p>
          <a:r>
            <a:rPr lang="cs-CZ" dirty="0" smtClean="0"/>
            <a:t>5 x 4 = 25</a:t>
          </a:r>
          <a:endParaRPr lang="cs-CZ" dirty="0"/>
        </a:p>
      </dgm:t>
    </dgm:pt>
    <dgm:pt modelId="{A3CE8244-2FE4-433D-939A-C4D003BB4D4B}" type="parTrans" cxnId="{0E4BC682-8DD3-4C19-8854-9D98C24F0319}">
      <dgm:prSet/>
      <dgm:spPr/>
      <dgm:t>
        <a:bodyPr/>
        <a:lstStyle/>
        <a:p>
          <a:endParaRPr lang="cs-CZ"/>
        </a:p>
      </dgm:t>
    </dgm:pt>
    <dgm:pt modelId="{2CBA8111-41C6-4C97-A904-220655163F58}" type="sibTrans" cxnId="{0E4BC682-8DD3-4C19-8854-9D98C24F0319}">
      <dgm:prSet/>
      <dgm:spPr/>
      <dgm:t>
        <a:bodyPr/>
        <a:lstStyle/>
        <a:p>
          <a:endParaRPr lang="cs-CZ"/>
        </a:p>
      </dgm:t>
    </dgm:pt>
    <dgm:pt modelId="{F9ECDF57-CFEA-4DFE-88F6-A28DE0BEEF8B}">
      <dgm:prSet phldrT="[Text]"/>
      <dgm:spPr/>
      <dgm:t>
        <a:bodyPr/>
        <a:lstStyle/>
        <a:p>
          <a:endParaRPr lang="cs-CZ" dirty="0"/>
        </a:p>
      </dgm:t>
    </dgm:pt>
    <dgm:pt modelId="{31D84D6B-B9B3-4D95-9D70-3647CC117E73}" type="parTrans" cxnId="{E732138A-2C07-4D2D-958C-D9065D249A53}">
      <dgm:prSet/>
      <dgm:spPr/>
      <dgm:t>
        <a:bodyPr/>
        <a:lstStyle/>
        <a:p>
          <a:endParaRPr lang="cs-CZ"/>
        </a:p>
      </dgm:t>
    </dgm:pt>
    <dgm:pt modelId="{E6AEEBCA-B131-4F4D-964A-8A5D273E3C06}" type="sibTrans" cxnId="{E732138A-2C07-4D2D-958C-D9065D249A53}">
      <dgm:prSet/>
      <dgm:spPr/>
      <dgm:t>
        <a:bodyPr/>
        <a:lstStyle/>
        <a:p>
          <a:endParaRPr lang="cs-CZ"/>
        </a:p>
      </dgm:t>
    </dgm:pt>
    <dgm:pt modelId="{CA4D64C9-AC1B-45F4-A3B1-A595867813D5}">
      <dgm:prSet phldrT="[Text]"/>
      <dgm:spPr/>
      <dgm:t>
        <a:bodyPr/>
        <a:lstStyle/>
        <a:p>
          <a:r>
            <a:rPr lang="cs-CZ" dirty="0" smtClean="0"/>
            <a:t>3 x 8 = 23</a:t>
          </a:r>
          <a:endParaRPr lang="cs-CZ" dirty="0"/>
        </a:p>
      </dgm:t>
    </dgm:pt>
    <dgm:pt modelId="{C1667AFD-D938-423C-BE2E-019176A073FB}" type="sibTrans" cxnId="{4EBBAE0E-5E4B-44CB-A7F7-198F3965C63C}">
      <dgm:prSet/>
      <dgm:spPr/>
      <dgm:t>
        <a:bodyPr/>
        <a:lstStyle/>
        <a:p>
          <a:endParaRPr lang="cs-CZ"/>
        </a:p>
      </dgm:t>
    </dgm:pt>
    <dgm:pt modelId="{FBFD6E3B-9447-436A-9ACF-5B896951C351}" type="parTrans" cxnId="{4EBBAE0E-5E4B-44CB-A7F7-198F3965C63C}">
      <dgm:prSet/>
      <dgm:spPr/>
      <dgm:t>
        <a:bodyPr/>
        <a:lstStyle/>
        <a:p>
          <a:endParaRPr lang="cs-CZ"/>
        </a:p>
      </dgm:t>
    </dgm:pt>
    <dgm:pt modelId="{E2AE5E16-1C34-49AD-B2C5-558303D193D9}" type="pres">
      <dgm:prSet presAssocID="{9F9CC90D-CBAB-40D2-A49D-367020A747A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DA4107-8302-46D7-BC8A-46ED8FB0B76D}" type="pres">
      <dgm:prSet presAssocID="{CA4D64C9-AC1B-45F4-A3B1-A595867813D5}" presName="circle1" presStyleLbl="node1" presStyleIdx="0" presStyleCnt="3"/>
      <dgm:spPr/>
    </dgm:pt>
    <dgm:pt modelId="{4B9829F1-8166-4930-84A4-F5E59C1362DE}" type="pres">
      <dgm:prSet presAssocID="{CA4D64C9-AC1B-45F4-A3B1-A595867813D5}" presName="space" presStyleCnt="0"/>
      <dgm:spPr/>
    </dgm:pt>
    <dgm:pt modelId="{CC2797FC-2350-4C8B-9476-E3331A933C6A}" type="pres">
      <dgm:prSet presAssocID="{CA4D64C9-AC1B-45F4-A3B1-A595867813D5}" presName="rect1" presStyleLbl="alignAcc1" presStyleIdx="0" presStyleCnt="3"/>
      <dgm:spPr/>
      <dgm:t>
        <a:bodyPr/>
        <a:lstStyle/>
        <a:p>
          <a:endParaRPr lang="cs-CZ"/>
        </a:p>
      </dgm:t>
    </dgm:pt>
    <dgm:pt modelId="{CDE6F237-6758-480B-B90B-D87A138FDBBB}" type="pres">
      <dgm:prSet presAssocID="{48E72CA8-9AE4-4F25-AF15-B576E6355D00}" presName="vertSpace2" presStyleLbl="node1" presStyleIdx="0" presStyleCnt="3"/>
      <dgm:spPr/>
    </dgm:pt>
    <dgm:pt modelId="{1EA3AA8E-84D2-444A-8799-E79E044FE0A8}" type="pres">
      <dgm:prSet presAssocID="{48E72CA8-9AE4-4F25-AF15-B576E6355D00}" presName="circle2" presStyleLbl="node1" presStyleIdx="1" presStyleCnt="3"/>
      <dgm:spPr/>
    </dgm:pt>
    <dgm:pt modelId="{66903A9B-F46E-4B93-AED7-22309AD6852A}" type="pres">
      <dgm:prSet presAssocID="{48E72CA8-9AE4-4F25-AF15-B576E6355D00}" presName="rect2" presStyleLbl="alignAcc1" presStyleIdx="1" presStyleCnt="3" custLinFactNeighborX="-342" custLinFactNeighborY="-1123"/>
      <dgm:spPr/>
      <dgm:t>
        <a:bodyPr/>
        <a:lstStyle/>
        <a:p>
          <a:endParaRPr lang="cs-CZ"/>
        </a:p>
      </dgm:t>
    </dgm:pt>
    <dgm:pt modelId="{76600792-D4A6-43CF-8EEE-462C2F13DA5E}" type="pres">
      <dgm:prSet presAssocID="{E9832A03-5358-479A-93DE-F3B90D74D7F0}" presName="vertSpace3" presStyleLbl="node1" presStyleIdx="1" presStyleCnt="3"/>
      <dgm:spPr/>
    </dgm:pt>
    <dgm:pt modelId="{DF352D42-318D-435B-B626-11CC7493BCA9}" type="pres">
      <dgm:prSet presAssocID="{E9832A03-5358-479A-93DE-F3B90D74D7F0}" presName="circle3" presStyleLbl="node1" presStyleIdx="2" presStyleCnt="3"/>
      <dgm:spPr/>
    </dgm:pt>
    <dgm:pt modelId="{BE96E791-0A13-4741-8628-A824B7CE90EB}" type="pres">
      <dgm:prSet presAssocID="{E9832A03-5358-479A-93DE-F3B90D74D7F0}" presName="rect3" presStyleLbl="alignAcc1" presStyleIdx="2" presStyleCnt="3"/>
      <dgm:spPr/>
      <dgm:t>
        <a:bodyPr/>
        <a:lstStyle/>
        <a:p>
          <a:endParaRPr lang="cs-CZ"/>
        </a:p>
      </dgm:t>
    </dgm:pt>
    <dgm:pt modelId="{E0BC9C58-43F8-44E6-B351-B4925F0987A7}" type="pres">
      <dgm:prSet presAssocID="{CA4D64C9-AC1B-45F4-A3B1-A595867813D5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090CFB-6A27-48EE-BE38-E0BF739A1858}" type="pres">
      <dgm:prSet presAssocID="{CA4D64C9-AC1B-45F4-A3B1-A595867813D5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508BDF-63ED-47B5-BFAA-C208F4D7F5B0}" type="pres">
      <dgm:prSet presAssocID="{48E72CA8-9AE4-4F25-AF15-B576E6355D00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BA3C5D-B1B4-4E49-AD2B-BD9471CCA655}" type="pres">
      <dgm:prSet presAssocID="{48E72CA8-9AE4-4F25-AF15-B576E6355D00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36045-B64E-435C-9458-9855BA8EC18F}" type="pres">
      <dgm:prSet presAssocID="{E9832A03-5358-479A-93DE-F3B90D74D7F0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FB6102-68DC-4528-8A59-E60E4341202C}" type="pres">
      <dgm:prSet presAssocID="{E9832A03-5358-479A-93DE-F3B90D74D7F0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D97533-511C-42FB-8FAD-5D0D11A5CB9B}" type="presOf" srcId="{9F9CC90D-CBAB-40D2-A49D-367020A747A8}" destId="{E2AE5E16-1C34-49AD-B2C5-558303D193D9}" srcOrd="0" destOrd="0" presId="urn:microsoft.com/office/officeart/2005/8/layout/target3"/>
    <dgm:cxn modelId="{5C2787FB-6E09-4DE1-99FC-842AEFC78617}" type="presOf" srcId="{48E72CA8-9AE4-4F25-AF15-B576E6355D00}" destId="{DC508BDF-63ED-47B5-BFAA-C208F4D7F5B0}" srcOrd="1" destOrd="0" presId="urn:microsoft.com/office/officeart/2005/8/layout/target3"/>
    <dgm:cxn modelId="{E732138A-2C07-4D2D-958C-D9065D249A53}" srcId="{E9832A03-5358-479A-93DE-F3B90D74D7F0}" destId="{F9ECDF57-CFEA-4DFE-88F6-A28DE0BEEF8B}" srcOrd="0" destOrd="0" parTransId="{31D84D6B-B9B3-4D95-9D70-3647CC117E73}" sibTransId="{E6AEEBCA-B131-4F4D-964A-8A5D273E3C06}"/>
    <dgm:cxn modelId="{9C6E3673-5620-4B10-9178-27332C3C8058}" srcId="{9F9CC90D-CBAB-40D2-A49D-367020A747A8}" destId="{48E72CA8-9AE4-4F25-AF15-B576E6355D00}" srcOrd="1" destOrd="0" parTransId="{76F6C971-961C-4DED-8165-3A1A67560221}" sibTransId="{8F394881-6D04-4CF9-BCD2-1414C968A95F}"/>
    <dgm:cxn modelId="{C96597BA-2A07-41C9-B5D5-7B841654A36A}" type="presOf" srcId="{CA4D64C9-AC1B-45F4-A3B1-A595867813D5}" destId="{CC2797FC-2350-4C8B-9476-E3331A933C6A}" srcOrd="0" destOrd="0" presId="urn:microsoft.com/office/officeart/2005/8/layout/target3"/>
    <dgm:cxn modelId="{29AD09CE-49EB-4A1B-ADA6-8C09289E021C}" type="presOf" srcId="{48E72CA8-9AE4-4F25-AF15-B576E6355D00}" destId="{66903A9B-F46E-4B93-AED7-22309AD6852A}" srcOrd="0" destOrd="0" presId="urn:microsoft.com/office/officeart/2005/8/layout/target3"/>
    <dgm:cxn modelId="{C62C17A9-074D-4499-8ED1-245E005833A5}" type="presOf" srcId="{F9ECDF57-CFEA-4DFE-88F6-A28DE0BEEF8B}" destId="{D2FB6102-68DC-4528-8A59-E60E4341202C}" srcOrd="0" destOrd="0" presId="urn:microsoft.com/office/officeart/2005/8/layout/target3"/>
    <dgm:cxn modelId="{901831BE-1BA5-46D3-BE99-E0820803E5A3}" type="presOf" srcId="{CA4D64C9-AC1B-45F4-A3B1-A595867813D5}" destId="{E0BC9C58-43F8-44E6-B351-B4925F0987A7}" srcOrd="1" destOrd="0" presId="urn:microsoft.com/office/officeart/2005/8/layout/target3"/>
    <dgm:cxn modelId="{4EBBAE0E-5E4B-44CB-A7F7-198F3965C63C}" srcId="{9F9CC90D-CBAB-40D2-A49D-367020A747A8}" destId="{CA4D64C9-AC1B-45F4-A3B1-A595867813D5}" srcOrd="0" destOrd="0" parTransId="{FBFD6E3B-9447-436A-9ACF-5B896951C351}" sibTransId="{C1667AFD-D938-423C-BE2E-019176A073FB}"/>
    <dgm:cxn modelId="{79009B5F-0DA7-4D28-A699-FFFE9EBF3751}" srcId="{48E72CA8-9AE4-4F25-AF15-B576E6355D00}" destId="{2B13174D-F2B2-4B73-A919-4865511FE10D}" srcOrd="0" destOrd="0" parTransId="{62C3CBA4-AAD6-4F36-BD43-B064A3DED70C}" sibTransId="{F44ABE89-F590-4221-BCA8-A5DF4FE9B805}"/>
    <dgm:cxn modelId="{9AFD9C82-7910-4116-B2E2-F23D81933EA1}" type="presOf" srcId="{F782BB31-15F3-49BB-9440-AD1F5F8548ED}" destId="{8C090CFB-6A27-48EE-BE38-E0BF739A1858}" srcOrd="0" destOrd="0" presId="urn:microsoft.com/office/officeart/2005/8/layout/target3"/>
    <dgm:cxn modelId="{A8280F21-48D1-4172-A2F0-B0AF89509F5B}" type="presOf" srcId="{E9832A03-5358-479A-93DE-F3B90D74D7F0}" destId="{97936045-B64E-435C-9458-9855BA8EC18F}" srcOrd="1" destOrd="0" presId="urn:microsoft.com/office/officeart/2005/8/layout/target3"/>
    <dgm:cxn modelId="{842A3EBE-9113-4505-AFBB-8A98A4E2102F}" srcId="{CA4D64C9-AC1B-45F4-A3B1-A595867813D5}" destId="{F782BB31-15F3-49BB-9440-AD1F5F8548ED}" srcOrd="0" destOrd="0" parTransId="{DE9F9F13-BEFE-40B1-92C6-B374C3E4BA34}" sibTransId="{ABA1D2F9-58A0-4B74-B1BA-22AEE8EFB858}"/>
    <dgm:cxn modelId="{FF25CB90-47D6-4858-A5EA-856686DCDAD3}" type="presOf" srcId="{2B13174D-F2B2-4B73-A919-4865511FE10D}" destId="{CCBA3C5D-B1B4-4E49-AD2B-BD9471CCA655}" srcOrd="0" destOrd="0" presId="urn:microsoft.com/office/officeart/2005/8/layout/target3"/>
    <dgm:cxn modelId="{0E4BC682-8DD3-4C19-8854-9D98C24F0319}" srcId="{9F9CC90D-CBAB-40D2-A49D-367020A747A8}" destId="{E9832A03-5358-479A-93DE-F3B90D74D7F0}" srcOrd="2" destOrd="0" parTransId="{A3CE8244-2FE4-433D-939A-C4D003BB4D4B}" sibTransId="{2CBA8111-41C6-4C97-A904-220655163F58}"/>
    <dgm:cxn modelId="{F876FD41-51F5-4C17-9B1E-A2503F8D7EFF}" type="presOf" srcId="{E9832A03-5358-479A-93DE-F3B90D74D7F0}" destId="{BE96E791-0A13-4741-8628-A824B7CE90EB}" srcOrd="0" destOrd="0" presId="urn:microsoft.com/office/officeart/2005/8/layout/target3"/>
    <dgm:cxn modelId="{617541D4-A837-4181-90B7-91CD3FFB9EB5}" type="presParOf" srcId="{E2AE5E16-1C34-49AD-B2C5-558303D193D9}" destId="{49DA4107-8302-46D7-BC8A-46ED8FB0B76D}" srcOrd="0" destOrd="0" presId="urn:microsoft.com/office/officeart/2005/8/layout/target3"/>
    <dgm:cxn modelId="{9D2527F5-EE00-4DDD-9E77-0364630E6134}" type="presParOf" srcId="{E2AE5E16-1C34-49AD-B2C5-558303D193D9}" destId="{4B9829F1-8166-4930-84A4-F5E59C1362DE}" srcOrd="1" destOrd="0" presId="urn:microsoft.com/office/officeart/2005/8/layout/target3"/>
    <dgm:cxn modelId="{481AF7EB-7AFF-4281-BE4C-0471B7A12BEA}" type="presParOf" srcId="{E2AE5E16-1C34-49AD-B2C5-558303D193D9}" destId="{CC2797FC-2350-4C8B-9476-E3331A933C6A}" srcOrd="2" destOrd="0" presId="urn:microsoft.com/office/officeart/2005/8/layout/target3"/>
    <dgm:cxn modelId="{2BD15459-F5C6-427D-A5DD-3923FC69C980}" type="presParOf" srcId="{E2AE5E16-1C34-49AD-B2C5-558303D193D9}" destId="{CDE6F237-6758-480B-B90B-D87A138FDBBB}" srcOrd="3" destOrd="0" presId="urn:microsoft.com/office/officeart/2005/8/layout/target3"/>
    <dgm:cxn modelId="{B4244BB7-42EB-4146-BDE8-50E68E203DE5}" type="presParOf" srcId="{E2AE5E16-1C34-49AD-B2C5-558303D193D9}" destId="{1EA3AA8E-84D2-444A-8799-E79E044FE0A8}" srcOrd="4" destOrd="0" presId="urn:microsoft.com/office/officeart/2005/8/layout/target3"/>
    <dgm:cxn modelId="{06DD91BB-874E-4AF0-9C11-B880B2C042B1}" type="presParOf" srcId="{E2AE5E16-1C34-49AD-B2C5-558303D193D9}" destId="{66903A9B-F46E-4B93-AED7-22309AD6852A}" srcOrd="5" destOrd="0" presId="urn:microsoft.com/office/officeart/2005/8/layout/target3"/>
    <dgm:cxn modelId="{755502A0-736C-4C17-87D4-C93C8C602586}" type="presParOf" srcId="{E2AE5E16-1C34-49AD-B2C5-558303D193D9}" destId="{76600792-D4A6-43CF-8EEE-462C2F13DA5E}" srcOrd="6" destOrd="0" presId="urn:microsoft.com/office/officeart/2005/8/layout/target3"/>
    <dgm:cxn modelId="{C10FF8EF-9737-403B-8AD0-A59CE0C62C3F}" type="presParOf" srcId="{E2AE5E16-1C34-49AD-B2C5-558303D193D9}" destId="{DF352D42-318D-435B-B626-11CC7493BCA9}" srcOrd="7" destOrd="0" presId="urn:microsoft.com/office/officeart/2005/8/layout/target3"/>
    <dgm:cxn modelId="{FE589D89-737D-4AC7-910F-32CE92506218}" type="presParOf" srcId="{E2AE5E16-1C34-49AD-B2C5-558303D193D9}" destId="{BE96E791-0A13-4741-8628-A824B7CE90EB}" srcOrd="8" destOrd="0" presId="urn:microsoft.com/office/officeart/2005/8/layout/target3"/>
    <dgm:cxn modelId="{A9822CE7-2BA8-40DE-8CC8-BBC49525A320}" type="presParOf" srcId="{E2AE5E16-1C34-49AD-B2C5-558303D193D9}" destId="{E0BC9C58-43F8-44E6-B351-B4925F0987A7}" srcOrd="9" destOrd="0" presId="urn:microsoft.com/office/officeart/2005/8/layout/target3"/>
    <dgm:cxn modelId="{EFF4035A-BDCC-4B59-BDE5-6D6DF3BF460E}" type="presParOf" srcId="{E2AE5E16-1C34-49AD-B2C5-558303D193D9}" destId="{8C090CFB-6A27-48EE-BE38-E0BF739A1858}" srcOrd="10" destOrd="0" presId="urn:microsoft.com/office/officeart/2005/8/layout/target3"/>
    <dgm:cxn modelId="{5CC06E86-66C1-4C38-85D8-310D9B8422C1}" type="presParOf" srcId="{E2AE5E16-1C34-49AD-B2C5-558303D193D9}" destId="{DC508BDF-63ED-47B5-BFAA-C208F4D7F5B0}" srcOrd="11" destOrd="0" presId="urn:microsoft.com/office/officeart/2005/8/layout/target3"/>
    <dgm:cxn modelId="{EEEF1C9F-4EBF-4C04-A2A2-235F52D76730}" type="presParOf" srcId="{E2AE5E16-1C34-49AD-B2C5-558303D193D9}" destId="{CCBA3C5D-B1B4-4E49-AD2B-BD9471CCA655}" srcOrd="12" destOrd="0" presId="urn:microsoft.com/office/officeart/2005/8/layout/target3"/>
    <dgm:cxn modelId="{DFD0EC1C-62DE-46B1-8414-49BF73C7C269}" type="presParOf" srcId="{E2AE5E16-1C34-49AD-B2C5-558303D193D9}" destId="{97936045-B64E-435C-9458-9855BA8EC18F}" srcOrd="13" destOrd="0" presId="urn:microsoft.com/office/officeart/2005/8/layout/target3"/>
    <dgm:cxn modelId="{2F775BCB-8C37-4570-8CDB-91BF089FFD03}" type="presParOf" srcId="{E2AE5E16-1C34-49AD-B2C5-558303D193D9}" destId="{D2FB6102-68DC-4528-8A59-E60E4341202C}" srcOrd="14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6A4195-5F98-4C8D-91B0-F01A0B5C6C4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28F2B6D-6C92-40AF-8FF5-8A86A646EA64}">
      <dgm:prSet phldrT="[Text]"/>
      <dgm:spPr/>
      <dgm:t>
        <a:bodyPr/>
        <a:lstStyle/>
        <a:p>
          <a:r>
            <a:rPr lang="cs-CZ" dirty="0" smtClean="0"/>
            <a:t>3 x 2 =  ?  </a:t>
          </a:r>
          <a:endParaRPr lang="cs-CZ" dirty="0"/>
        </a:p>
      </dgm:t>
    </dgm:pt>
    <dgm:pt modelId="{1028F44F-2E84-4FBD-B7C3-3A47483741C0}" type="parTrans" cxnId="{B43EA180-A576-491D-9B32-4ED0CD0DE8E1}">
      <dgm:prSet/>
      <dgm:spPr/>
      <dgm:t>
        <a:bodyPr/>
        <a:lstStyle/>
        <a:p>
          <a:endParaRPr lang="cs-CZ"/>
        </a:p>
      </dgm:t>
    </dgm:pt>
    <dgm:pt modelId="{D34CF89A-63F8-4D02-955A-0E018912552C}" type="sibTrans" cxnId="{B43EA180-A576-491D-9B32-4ED0CD0DE8E1}">
      <dgm:prSet/>
      <dgm:spPr/>
      <dgm:t>
        <a:bodyPr/>
        <a:lstStyle/>
        <a:p>
          <a:endParaRPr lang="cs-CZ"/>
        </a:p>
      </dgm:t>
    </dgm:pt>
    <dgm:pt modelId="{15BD7A0A-03FC-4B9A-861A-D30690E98F0F}">
      <dgm:prSet phldrT="[Text]"/>
      <dgm:spPr/>
      <dgm:t>
        <a:bodyPr/>
        <a:lstStyle/>
        <a:p>
          <a:r>
            <a:rPr lang="cs-CZ" dirty="0" smtClean="0"/>
            <a:t>7 x 5 = ? </a:t>
          </a:r>
          <a:endParaRPr lang="cs-CZ" dirty="0"/>
        </a:p>
      </dgm:t>
    </dgm:pt>
    <dgm:pt modelId="{C6F20F6C-5781-44F2-8057-C4CFC2F7B7A1}" type="parTrans" cxnId="{D02CA2E8-9640-4686-98FB-A950344D7A51}">
      <dgm:prSet/>
      <dgm:spPr/>
      <dgm:t>
        <a:bodyPr/>
        <a:lstStyle/>
        <a:p>
          <a:endParaRPr lang="cs-CZ"/>
        </a:p>
      </dgm:t>
    </dgm:pt>
    <dgm:pt modelId="{49D3E5AD-FD1E-413C-A54D-E4DFF999BCEB}" type="sibTrans" cxnId="{D02CA2E8-9640-4686-98FB-A950344D7A51}">
      <dgm:prSet/>
      <dgm:spPr/>
      <dgm:t>
        <a:bodyPr/>
        <a:lstStyle/>
        <a:p>
          <a:endParaRPr lang="cs-CZ"/>
        </a:p>
      </dgm:t>
    </dgm:pt>
    <dgm:pt modelId="{C40C3796-01DA-420D-8705-DE636FD2F618}">
      <dgm:prSet phldrT="[Text]"/>
      <dgm:spPr/>
      <dgm:t>
        <a:bodyPr/>
        <a:lstStyle/>
        <a:p>
          <a:r>
            <a:rPr lang="cs-CZ" dirty="0" smtClean="0"/>
            <a:t>4 x 4 = ?</a:t>
          </a:r>
          <a:endParaRPr lang="cs-CZ" dirty="0"/>
        </a:p>
      </dgm:t>
    </dgm:pt>
    <dgm:pt modelId="{14310636-3BDC-4176-A86B-CC6837E382EB}" type="parTrans" cxnId="{64B0C7AD-0BE6-4C63-ABA8-31B37C203F4F}">
      <dgm:prSet/>
      <dgm:spPr/>
      <dgm:t>
        <a:bodyPr/>
        <a:lstStyle/>
        <a:p>
          <a:endParaRPr lang="cs-CZ"/>
        </a:p>
      </dgm:t>
    </dgm:pt>
    <dgm:pt modelId="{2E07739F-D607-433C-ABCA-1D543DCE20B6}" type="sibTrans" cxnId="{64B0C7AD-0BE6-4C63-ABA8-31B37C203F4F}">
      <dgm:prSet/>
      <dgm:spPr/>
      <dgm:t>
        <a:bodyPr/>
        <a:lstStyle/>
        <a:p>
          <a:endParaRPr lang="cs-CZ"/>
        </a:p>
      </dgm:t>
    </dgm:pt>
    <dgm:pt modelId="{F1D7FFA4-63AE-470C-B7C4-042A90A1DFAA}">
      <dgm:prSet phldrT="[Text]"/>
      <dgm:spPr/>
      <dgm:t>
        <a:bodyPr/>
        <a:lstStyle/>
        <a:p>
          <a:r>
            <a:rPr lang="cs-CZ" dirty="0" smtClean="0"/>
            <a:t>6 x 7 = ?</a:t>
          </a:r>
          <a:endParaRPr lang="cs-CZ" dirty="0"/>
        </a:p>
      </dgm:t>
    </dgm:pt>
    <dgm:pt modelId="{E0798808-CAFC-47EC-9EC6-C579B2E1A757}" type="parTrans" cxnId="{27CF8C75-38F8-4C0D-AA18-1CB89E3D0561}">
      <dgm:prSet/>
      <dgm:spPr/>
      <dgm:t>
        <a:bodyPr/>
        <a:lstStyle/>
        <a:p>
          <a:endParaRPr lang="cs-CZ"/>
        </a:p>
      </dgm:t>
    </dgm:pt>
    <dgm:pt modelId="{9C8D7EEE-170F-453B-9BF9-18451D2B1606}" type="sibTrans" cxnId="{27CF8C75-38F8-4C0D-AA18-1CB89E3D0561}">
      <dgm:prSet/>
      <dgm:spPr/>
      <dgm:t>
        <a:bodyPr/>
        <a:lstStyle/>
        <a:p>
          <a:endParaRPr lang="cs-CZ"/>
        </a:p>
      </dgm:t>
    </dgm:pt>
    <dgm:pt modelId="{FBDC1697-BFBD-4404-A580-09DD210A37E3}">
      <dgm:prSet phldrT="[Text]"/>
      <dgm:spPr/>
      <dgm:t>
        <a:bodyPr/>
        <a:lstStyle/>
        <a:p>
          <a:r>
            <a:rPr lang="cs-CZ" dirty="0" smtClean="0"/>
            <a:t>5 x 5 = ?</a:t>
          </a:r>
          <a:endParaRPr lang="cs-CZ" dirty="0"/>
        </a:p>
      </dgm:t>
    </dgm:pt>
    <dgm:pt modelId="{92CA7EAD-BA0C-490A-8B57-D6D5BD213ACA}" type="parTrans" cxnId="{A0AF061C-FEF4-4947-82A8-2DC0B8F3C848}">
      <dgm:prSet/>
      <dgm:spPr/>
      <dgm:t>
        <a:bodyPr/>
        <a:lstStyle/>
        <a:p>
          <a:endParaRPr lang="cs-CZ"/>
        </a:p>
      </dgm:t>
    </dgm:pt>
    <dgm:pt modelId="{B8517003-BF51-4548-9DED-5DABEBC9D8FB}" type="sibTrans" cxnId="{A0AF061C-FEF4-4947-82A8-2DC0B8F3C848}">
      <dgm:prSet/>
      <dgm:spPr/>
      <dgm:t>
        <a:bodyPr/>
        <a:lstStyle/>
        <a:p>
          <a:endParaRPr lang="cs-CZ"/>
        </a:p>
      </dgm:t>
    </dgm:pt>
    <dgm:pt modelId="{A31FA38F-E33C-488B-962A-7F510E9EE998}" type="pres">
      <dgm:prSet presAssocID="{EA6A4195-5F98-4C8D-91B0-F01A0B5C6C4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4E6590-7B36-4D8E-BE82-5FB32AF790C7}" type="pres">
      <dgm:prSet presAssocID="{D28F2B6D-6C92-40AF-8FF5-8A86A646EA6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154DB4-80A4-4E22-8C62-7EEE289A6E5F}" type="pres">
      <dgm:prSet presAssocID="{D34CF89A-63F8-4D02-955A-0E018912552C}" presName="sibTrans" presStyleCnt="0"/>
      <dgm:spPr/>
    </dgm:pt>
    <dgm:pt modelId="{35D289DA-CBF2-4705-B0EA-4A2551F87257}" type="pres">
      <dgm:prSet presAssocID="{15BD7A0A-03FC-4B9A-861A-D30690E98F0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D0619-2D0E-4776-BA79-2CA9C54F81D4}" type="pres">
      <dgm:prSet presAssocID="{49D3E5AD-FD1E-413C-A54D-E4DFF999BCEB}" presName="sibTrans" presStyleCnt="0"/>
      <dgm:spPr/>
    </dgm:pt>
    <dgm:pt modelId="{CA7282D0-024F-475A-B374-0B3BE7C4B367}" type="pres">
      <dgm:prSet presAssocID="{C40C3796-01DA-420D-8705-DE636FD2F61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855F7-2D42-4C94-A868-63EA487AC30E}" type="pres">
      <dgm:prSet presAssocID="{2E07739F-D607-433C-ABCA-1D543DCE20B6}" presName="sibTrans" presStyleCnt="0"/>
      <dgm:spPr/>
    </dgm:pt>
    <dgm:pt modelId="{210AE9F5-DF89-47A7-B73C-BD05B440FEF4}" type="pres">
      <dgm:prSet presAssocID="{F1D7FFA4-63AE-470C-B7C4-042A90A1DFA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EC577E-7197-406D-AD37-02794DCFE285}" type="pres">
      <dgm:prSet presAssocID="{9C8D7EEE-170F-453B-9BF9-18451D2B1606}" presName="sibTrans" presStyleCnt="0"/>
      <dgm:spPr/>
    </dgm:pt>
    <dgm:pt modelId="{BB4B49FB-2703-4C56-8891-81C6A2B8A004}" type="pres">
      <dgm:prSet presAssocID="{FBDC1697-BFBD-4404-A580-09DD210A37E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CF8C75-38F8-4C0D-AA18-1CB89E3D0561}" srcId="{EA6A4195-5F98-4C8D-91B0-F01A0B5C6C4E}" destId="{F1D7FFA4-63AE-470C-B7C4-042A90A1DFAA}" srcOrd="3" destOrd="0" parTransId="{E0798808-CAFC-47EC-9EC6-C579B2E1A757}" sibTransId="{9C8D7EEE-170F-453B-9BF9-18451D2B1606}"/>
    <dgm:cxn modelId="{B43EA180-A576-491D-9B32-4ED0CD0DE8E1}" srcId="{EA6A4195-5F98-4C8D-91B0-F01A0B5C6C4E}" destId="{D28F2B6D-6C92-40AF-8FF5-8A86A646EA64}" srcOrd="0" destOrd="0" parTransId="{1028F44F-2E84-4FBD-B7C3-3A47483741C0}" sibTransId="{D34CF89A-63F8-4D02-955A-0E018912552C}"/>
    <dgm:cxn modelId="{A0AF061C-FEF4-4947-82A8-2DC0B8F3C848}" srcId="{EA6A4195-5F98-4C8D-91B0-F01A0B5C6C4E}" destId="{FBDC1697-BFBD-4404-A580-09DD210A37E3}" srcOrd="4" destOrd="0" parTransId="{92CA7EAD-BA0C-490A-8B57-D6D5BD213ACA}" sibTransId="{B8517003-BF51-4548-9DED-5DABEBC9D8FB}"/>
    <dgm:cxn modelId="{67D5050F-4299-47D1-A554-C18D4ABDF171}" type="presOf" srcId="{F1D7FFA4-63AE-470C-B7C4-042A90A1DFAA}" destId="{210AE9F5-DF89-47A7-B73C-BD05B440FEF4}" srcOrd="0" destOrd="0" presId="urn:microsoft.com/office/officeart/2005/8/layout/default"/>
    <dgm:cxn modelId="{D02CA2E8-9640-4686-98FB-A950344D7A51}" srcId="{EA6A4195-5F98-4C8D-91B0-F01A0B5C6C4E}" destId="{15BD7A0A-03FC-4B9A-861A-D30690E98F0F}" srcOrd="1" destOrd="0" parTransId="{C6F20F6C-5781-44F2-8057-C4CFC2F7B7A1}" sibTransId="{49D3E5AD-FD1E-413C-A54D-E4DFF999BCEB}"/>
    <dgm:cxn modelId="{64B0C7AD-0BE6-4C63-ABA8-31B37C203F4F}" srcId="{EA6A4195-5F98-4C8D-91B0-F01A0B5C6C4E}" destId="{C40C3796-01DA-420D-8705-DE636FD2F618}" srcOrd="2" destOrd="0" parTransId="{14310636-3BDC-4176-A86B-CC6837E382EB}" sibTransId="{2E07739F-D607-433C-ABCA-1D543DCE20B6}"/>
    <dgm:cxn modelId="{2CC06AA4-D9EF-4BC3-A11B-54E730B1939A}" type="presOf" srcId="{15BD7A0A-03FC-4B9A-861A-D30690E98F0F}" destId="{35D289DA-CBF2-4705-B0EA-4A2551F87257}" srcOrd="0" destOrd="0" presId="urn:microsoft.com/office/officeart/2005/8/layout/default"/>
    <dgm:cxn modelId="{9119269E-AB13-4B03-9184-561E0DC00B1B}" type="presOf" srcId="{FBDC1697-BFBD-4404-A580-09DD210A37E3}" destId="{BB4B49FB-2703-4C56-8891-81C6A2B8A004}" srcOrd="0" destOrd="0" presId="urn:microsoft.com/office/officeart/2005/8/layout/default"/>
    <dgm:cxn modelId="{8A0285B1-CF2C-42EA-AF3C-CEEC5E9B7625}" type="presOf" srcId="{D28F2B6D-6C92-40AF-8FF5-8A86A646EA64}" destId="{A04E6590-7B36-4D8E-BE82-5FB32AF790C7}" srcOrd="0" destOrd="0" presId="urn:microsoft.com/office/officeart/2005/8/layout/default"/>
    <dgm:cxn modelId="{1C31A1B4-6832-41CB-87B7-5C549A58DB3D}" type="presOf" srcId="{C40C3796-01DA-420D-8705-DE636FD2F618}" destId="{CA7282D0-024F-475A-B374-0B3BE7C4B367}" srcOrd="0" destOrd="0" presId="urn:microsoft.com/office/officeart/2005/8/layout/default"/>
    <dgm:cxn modelId="{DC8675E4-B354-4187-9155-8A6D7213AF81}" type="presOf" srcId="{EA6A4195-5F98-4C8D-91B0-F01A0B5C6C4E}" destId="{A31FA38F-E33C-488B-962A-7F510E9EE998}" srcOrd="0" destOrd="0" presId="urn:microsoft.com/office/officeart/2005/8/layout/default"/>
    <dgm:cxn modelId="{23EFDA97-12FE-4DEA-A301-0D96C06A71CF}" type="presParOf" srcId="{A31FA38F-E33C-488B-962A-7F510E9EE998}" destId="{A04E6590-7B36-4D8E-BE82-5FB32AF790C7}" srcOrd="0" destOrd="0" presId="urn:microsoft.com/office/officeart/2005/8/layout/default"/>
    <dgm:cxn modelId="{7BF58B30-D00B-49DE-83D7-53669BA7F893}" type="presParOf" srcId="{A31FA38F-E33C-488B-962A-7F510E9EE998}" destId="{E3154DB4-80A4-4E22-8C62-7EEE289A6E5F}" srcOrd="1" destOrd="0" presId="urn:microsoft.com/office/officeart/2005/8/layout/default"/>
    <dgm:cxn modelId="{1374D3E9-C050-41C9-8B6F-7C42E241A0C6}" type="presParOf" srcId="{A31FA38F-E33C-488B-962A-7F510E9EE998}" destId="{35D289DA-CBF2-4705-B0EA-4A2551F87257}" srcOrd="2" destOrd="0" presId="urn:microsoft.com/office/officeart/2005/8/layout/default"/>
    <dgm:cxn modelId="{494252FA-088D-40C7-A1B2-BB64D1FD5D37}" type="presParOf" srcId="{A31FA38F-E33C-488B-962A-7F510E9EE998}" destId="{DBAD0619-2D0E-4776-BA79-2CA9C54F81D4}" srcOrd="3" destOrd="0" presId="urn:microsoft.com/office/officeart/2005/8/layout/default"/>
    <dgm:cxn modelId="{216ED87E-0671-4AE7-BD19-1A36195F4B9E}" type="presParOf" srcId="{A31FA38F-E33C-488B-962A-7F510E9EE998}" destId="{CA7282D0-024F-475A-B374-0B3BE7C4B367}" srcOrd="4" destOrd="0" presId="urn:microsoft.com/office/officeart/2005/8/layout/default"/>
    <dgm:cxn modelId="{EDDE36A5-B964-49FF-97FA-A704B65B4B53}" type="presParOf" srcId="{A31FA38F-E33C-488B-962A-7F510E9EE998}" destId="{A84855F7-2D42-4C94-A868-63EA487AC30E}" srcOrd="5" destOrd="0" presId="urn:microsoft.com/office/officeart/2005/8/layout/default"/>
    <dgm:cxn modelId="{9435D8D5-2156-43EA-B06A-029471D1A72D}" type="presParOf" srcId="{A31FA38F-E33C-488B-962A-7F510E9EE998}" destId="{210AE9F5-DF89-47A7-B73C-BD05B440FEF4}" srcOrd="6" destOrd="0" presId="urn:microsoft.com/office/officeart/2005/8/layout/default"/>
    <dgm:cxn modelId="{642FF18A-7E69-4F45-9843-42D8F013590F}" type="presParOf" srcId="{A31FA38F-E33C-488B-962A-7F510E9EE998}" destId="{6CEC577E-7197-406D-AD37-02794DCFE285}" srcOrd="7" destOrd="0" presId="urn:microsoft.com/office/officeart/2005/8/layout/default"/>
    <dgm:cxn modelId="{B954C741-63F3-442D-99EA-E47AF0D9E002}" type="presParOf" srcId="{A31FA38F-E33C-488B-962A-7F510E9EE998}" destId="{BB4B49FB-2703-4C56-8891-81C6A2B8A004}" srcOrd="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3B4631-48D9-4BE8-A7CF-63E58121ED7F}">
      <dsp:nvSpPr>
        <dsp:cNvPr id="0" name=""/>
        <dsp:cNvSpPr/>
      </dsp:nvSpPr>
      <dsp:spPr>
        <a:xfrm rot="5400000">
          <a:off x="-194228" y="1029234"/>
          <a:ext cx="1605958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3AE0A-7900-498C-B6F5-27B7933B4D2C}">
      <dsp:nvSpPr>
        <dsp:cNvPr id="0" name=""/>
        <dsp:cNvSpPr/>
      </dsp:nvSpPr>
      <dsp:spPr>
        <a:xfrm>
          <a:off x="173271" y="1448"/>
          <a:ext cx="2153840" cy="129230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3</a:t>
          </a:r>
          <a:endParaRPr lang="cs-CZ" sz="5600" kern="1200" dirty="0"/>
        </a:p>
      </dsp:txBody>
      <dsp:txXfrm>
        <a:off x="173271" y="1448"/>
        <a:ext cx="2153840" cy="1292304"/>
      </dsp:txXfrm>
    </dsp:sp>
    <dsp:sp modelId="{70155743-E56B-4872-9AEB-37DF9DEF560F}">
      <dsp:nvSpPr>
        <dsp:cNvPr id="0" name=""/>
        <dsp:cNvSpPr/>
      </dsp:nvSpPr>
      <dsp:spPr>
        <a:xfrm rot="5400000">
          <a:off x="-194228" y="2644614"/>
          <a:ext cx="1605958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4B2DF-F5C9-432B-BC16-3A95C65C54F4}">
      <dsp:nvSpPr>
        <dsp:cNvPr id="0" name=""/>
        <dsp:cNvSpPr/>
      </dsp:nvSpPr>
      <dsp:spPr>
        <a:xfrm>
          <a:off x="173271" y="1616829"/>
          <a:ext cx="2153840" cy="1292304"/>
        </a:xfrm>
        <a:prstGeom prst="roundRect">
          <a:avLst>
            <a:gd name="adj" fmla="val 10000"/>
          </a:avLst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 </a:t>
          </a:r>
          <a:endParaRPr lang="cs-CZ" sz="5600" kern="1200" dirty="0"/>
        </a:p>
      </dsp:txBody>
      <dsp:txXfrm>
        <a:off x="173271" y="1616829"/>
        <a:ext cx="2153840" cy="1292304"/>
      </dsp:txXfrm>
    </dsp:sp>
    <dsp:sp modelId="{9281C65E-D951-48E9-BA86-0736FC7458F3}">
      <dsp:nvSpPr>
        <dsp:cNvPr id="0" name=""/>
        <dsp:cNvSpPr/>
      </dsp:nvSpPr>
      <dsp:spPr>
        <a:xfrm>
          <a:off x="613461" y="3452304"/>
          <a:ext cx="2855186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37E2F-E360-49F1-8DAF-39D21F37DB39}">
      <dsp:nvSpPr>
        <dsp:cNvPr id="0" name=""/>
        <dsp:cNvSpPr/>
      </dsp:nvSpPr>
      <dsp:spPr>
        <a:xfrm>
          <a:off x="173271" y="3232209"/>
          <a:ext cx="2153840" cy="129230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9</a:t>
          </a:r>
          <a:endParaRPr lang="cs-CZ" sz="5600" kern="1200" dirty="0"/>
        </a:p>
      </dsp:txBody>
      <dsp:txXfrm>
        <a:off x="173271" y="3232209"/>
        <a:ext cx="2153840" cy="1292304"/>
      </dsp:txXfrm>
    </dsp:sp>
    <dsp:sp modelId="{364118C5-EC29-4EF7-8B6F-5E96162156E7}">
      <dsp:nvSpPr>
        <dsp:cNvPr id="0" name=""/>
        <dsp:cNvSpPr/>
      </dsp:nvSpPr>
      <dsp:spPr>
        <a:xfrm rot="16200000">
          <a:off x="2670379" y="2644614"/>
          <a:ext cx="1605958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3463C-B5AC-4BC3-871C-6D22A740C76E}">
      <dsp:nvSpPr>
        <dsp:cNvPr id="0" name=""/>
        <dsp:cNvSpPr/>
      </dsp:nvSpPr>
      <dsp:spPr>
        <a:xfrm>
          <a:off x="3037879" y="3232209"/>
          <a:ext cx="2153840" cy="129230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12</a:t>
          </a:r>
          <a:endParaRPr lang="cs-CZ" sz="5600" kern="1200" dirty="0"/>
        </a:p>
      </dsp:txBody>
      <dsp:txXfrm>
        <a:off x="3037879" y="3232209"/>
        <a:ext cx="2153840" cy="1292304"/>
      </dsp:txXfrm>
    </dsp:sp>
    <dsp:sp modelId="{566B172C-CF6F-4949-84DF-58F7303DDDE6}">
      <dsp:nvSpPr>
        <dsp:cNvPr id="0" name=""/>
        <dsp:cNvSpPr/>
      </dsp:nvSpPr>
      <dsp:spPr>
        <a:xfrm rot="16200000">
          <a:off x="2670379" y="1029234"/>
          <a:ext cx="1605958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267BC-03E3-436F-B5B9-BF134058B4B2}">
      <dsp:nvSpPr>
        <dsp:cNvPr id="0" name=""/>
        <dsp:cNvSpPr/>
      </dsp:nvSpPr>
      <dsp:spPr>
        <a:xfrm>
          <a:off x="3037879" y="1616829"/>
          <a:ext cx="2153840" cy="1292304"/>
        </a:xfrm>
        <a:prstGeom prst="roundRect">
          <a:avLst>
            <a:gd name="adj" fmla="val 10000"/>
          </a:avLst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 </a:t>
          </a:r>
          <a:endParaRPr lang="cs-CZ" sz="5600" kern="1200" dirty="0"/>
        </a:p>
      </dsp:txBody>
      <dsp:txXfrm>
        <a:off x="3037879" y="1616829"/>
        <a:ext cx="2153840" cy="1292304"/>
      </dsp:txXfrm>
    </dsp:sp>
    <dsp:sp modelId="{18F3C1D6-DF7B-4F33-9343-68079C0ECB51}">
      <dsp:nvSpPr>
        <dsp:cNvPr id="0" name=""/>
        <dsp:cNvSpPr/>
      </dsp:nvSpPr>
      <dsp:spPr>
        <a:xfrm>
          <a:off x="3478069" y="221543"/>
          <a:ext cx="2855186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F7558-5613-4909-AFF5-9B6FFD60BFE6}">
      <dsp:nvSpPr>
        <dsp:cNvPr id="0" name=""/>
        <dsp:cNvSpPr/>
      </dsp:nvSpPr>
      <dsp:spPr>
        <a:xfrm>
          <a:off x="3037879" y="1448"/>
          <a:ext cx="2153840" cy="129230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18</a:t>
          </a:r>
          <a:endParaRPr lang="cs-CZ" sz="5600" kern="1200" dirty="0"/>
        </a:p>
      </dsp:txBody>
      <dsp:txXfrm>
        <a:off x="3037879" y="1448"/>
        <a:ext cx="2153840" cy="1292304"/>
      </dsp:txXfrm>
    </dsp:sp>
    <dsp:sp modelId="{A54D5763-29F3-4572-81CD-8340A3978784}">
      <dsp:nvSpPr>
        <dsp:cNvPr id="0" name=""/>
        <dsp:cNvSpPr/>
      </dsp:nvSpPr>
      <dsp:spPr>
        <a:xfrm rot="5400000">
          <a:off x="5534987" y="1029234"/>
          <a:ext cx="1605958" cy="193845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A890D-03A5-482E-81CE-0D7578FBC7C7}">
      <dsp:nvSpPr>
        <dsp:cNvPr id="0" name=""/>
        <dsp:cNvSpPr/>
      </dsp:nvSpPr>
      <dsp:spPr>
        <a:xfrm>
          <a:off x="5902487" y="1448"/>
          <a:ext cx="2153840" cy="1292304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3"/>
        </a:lnRef>
        <a:fillRef idx="3">
          <a:schemeClr val="accent3"/>
        </a:fillRef>
        <a:effectRef idx="2">
          <a:schemeClr val="accent3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21</a:t>
          </a:r>
          <a:endParaRPr lang="cs-CZ" sz="5600" kern="1200" dirty="0"/>
        </a:p>
      </dsp:txBody>
      <dsp:txXfrm>
        <a:off x="5902487" y="1448"/>
        <a:ext cx="2153840" cy="1292304"/>
      </dsp:txXfrm>
    </dsp:sp>
    <dsp:sp modelId="{FB17DAB4-E98B-491D-B751-DE461D8238E7}">
      <dsp:nvSpPr>
        <dsp:cNvPr id="0" name=""/>
        <dsp:cNvSpPr/>
      </dsp:nvSpPr>
      <dsp:spPr>
        <a:xfrm>
          <a:off x="5902487" y="1616829"/>
          <a:ext cx="2153840" cy="1292304"/>
        </a:xfrm>
        <a:prstGeom prst="roundRect">
          <a:avLst>
            <a:gd name="adj" fmla="val 10000"/>
          </a:avLst>
        </a:prstGeom>
        <a:solidFill>
          <a:schemeClr val="accent6"/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 </a:t>
          </a:r>
          <a:endParaRPr lang="cs-CZ" sz="5600" kern="1200" dirty="0"/>
        </a:p>
      </dsp:txBody>
      <dsp:txXfrm>
        <a:off x="5902487" y="1616829"/>
        <a:ext cx="2153840" cy="129230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9DA4107-8302-46D7-BC8A-46ED8FB0B76D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2797FC-2350-4C8B-9476-E3331A933C6A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3 x 8 = 23</a:t>
          </a:r>
          <a:endParaRPr lang="cs-CZ" sz="5000" kern="1200" dirty="0"/>
        </a:p>
      </dsp:txBody>
      <dsp:txXfrm>
        <a:off x="2262981" y="0"/>
        <a:ext cx="2983309" cy="1357791"/>
      </dsp:txXfrm>
    </dsp:sp>
    <dsp:sp modelId="{1EA3AA8E-84D2-444A-8799-E79E044FE0A8}">
      <dsp:nvSpPr>
        <dsp:cNvPr id="0" name=""/>
        <dsp:cNvSpPr/>
      </dsp:nvSpPr>
      <dsp:spPr>
        <a:xfrm>
          <a:off x="792044" y="1357791"/>
          <a:ext cx="2941873" cy="29418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903A9B-F46E-4B93-AED7-22309AD6852A}">
      <dsp:nvSpPr>
        <dsp:cNvPr id="0" name=""/>
        <dsp:cNvSpPr/>
      </dsp:nvSpPr>
      <dsp:spPr>
        <a:xfrm>
          <a:off x="2242575" y="1324754"/>
          <a:ext cx="5966618" cy="29418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6 x 6 = 36</a:t>
          </a:r>
          <a:endParaRPr lang="cs-CZ" sz="5000" kern="1200" dirty="0"/>
        </a:p>
      </dsp:txBody>
      <dsp:txXfrm>
        <a:off x="2242575" y="1324754"/>
        <a:ext cx="2983309" cy="1357787"/>
      </dsp:txXfrm>
    </dsp:sp>
    <dsp:sp modelId="{DF352D42-318D-435B-B626-11CC7493BCA9}">
      <dsp:nvSpPr>
        <dsp:cNvPr id="0" name=""/>
        <dsp:cNvSpPr/>
      </dsp:nvSpPr>
      <dsp:spPr>
        <a:xfrm>
          <a:off x="1584087" y="2715579"/>
          <a:ext cx="1357787" cy="13577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E96E791-0A13-4741-8628-A824B7CE90EB}">
      <dsp:nvSpPr>
        <dsp:cNvPr id="0" name=""/>
        <dsp:cNvSpPr/>
      </dsp:nvSpPr>
      <dsp:spPr>
        <a:xfrm>
          <a:off x="2262981" y="2715579"/>
          <a:ext cx="5966618" cy="13577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5 x 4 = 25</a:t>
          </a:r>
          <a:endParaRPr lang="cs-CZ" sz="5000" kern="1200" dirty="0"/>
        </a:p>
      </dsp:txBody>
      <dsp:txXfrm>
        <a:off x="2262981" y="2715579"/>
        <a:ext cx="2983309" cy="1357787"/>
      </dsp:txXfrm>
    </dsp:sp>
    <dsp:sp modelId="{8C090CFB-6A27-48EE-BE38-E0BF739A1858}">
      <dsp:nvSpPr>
        <dsp:cNvPr id="0" name=""/>
        <dsp:cNvSpPr/>
      </dsp:nvSpPr>
      <dsp:spPr>
        <a:xfrm>
          <a:off x="5246290" y="0"/>
          <a:ext cx="2983309" cy="1357791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285750" lvl="1" indent="-285750" algn="l" defTabSz="2755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200" kern="1200" dirty="0"/>
        </a:p>
      </dsp:txBody>
      <dsp:txXfrm>
        <a:off x="5246290" y="0"/>
        <a:ext cx="2983309" cy="1357791"/>
      </dsp:txXfrm>
    </dsp:sp>
    <dsp:sp modelId="{CCBA3C5D-B1B4-4E49-AD2B-BD9471CCA655}">
      <dsp:nvSpPr>
        <dsp:cNvPr id="0" name=""/>
        <dsp:cNvSpPr/>
      </dsp:nvSpPr>
      <dsp:spPr>
        <a:xfrm>
          <a:off x="5246290" y="1357791"/>
          <a:ext cx="2983309" cy="1357787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285750" lvl="1" indent="-285750" algn="l" defTabSz="2755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200" kern="1200" dirty="0"/>
        </a:p>
      </dsp:txBody>
      <dsp:txXfrm>
        <a:off x="5246290" y="1357791"/>
        <a:ext cx="2983309" cy="1357787"/>
      </dsp:txXfrm>
    </dsp:sp>
    <dsp:sp modelId="{D2FB6102-68DC-4528-8A59-E60E4341202C}">
      <dsp:nvSpPr>
        <dsp:cNvPr id="0" name=""/>
        <dsp:cNvSpPr/>
      </dsp:nvSpPr>
      <dsp:spPr>
        <a:xfrm>
          <a:off x="5246290" y="2715579"/>
          <a:ext cx="2983309" cy="1357787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285750" lvl="1" indent="-285750" algn="l" defTabSz="2755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200" kern="1200" dirty="0"/>
        </a:p>
      </dsp:txBody>
      <dsp:txXfrm>
        <a:off x="5246290" y="2715579"/>
        <a:ext cx="2983309" cy="135778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4E6590-7B36-4D8E-BE82-5FB32AF790C7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 x 2 =  ?  </a:t>
          </a:r>
          <a:endParaRPr lang="cs-CZ" sz="4800" kern="1200" dirty="0"/>
        </a:p>
      </dsp:txBody>
      <dsp:txXfrm>
        <a:off x="0" y="591343"/>
        <a:ext cx="2571749" cy="1543050"/>
      </dsp:txXfrm>
    </dsp:sp>
    <dsp:sp modelId="{35D289DA-CBF2-4705-B0EA-4A2551F87257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7 x 5 = ? </a:t>
          </a:r>
          <a:endParaRPr lang="cs-CZ" sz="4800" kern="1200" dirty="0"/>
        </a:p>
      </dsp:txBody>
      <dsp:txXfrm>
        <a:off x="2828925" y="591343"/>
        <a:ext cx="2571749" cy="1543050"/>
      </dsp:txXfrm>
    </dsp:sp>
    <dsp:sp modelId="{CA7282D0-024F-475A-B374-0B3BE7C4B367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4 x 4 = ?</a:t>
          </a:r>
          <a:endParaRPr lang="cs-CZ" sz="4800" kern="1200" dirty="0"/>
        </a:p>
      </dsp:txBody>
      <dsp:txXfrm>
        <a:off x="5657849" y="591343"/>
        <a:ext cx="2571749" cy="1543050"/>
      </dsp:txXfrm>
    </dsp:sp>
    <dsp:sp modelId="{210AE9F5-DF89-47A7-B73C-BD05B440FEF4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6 x 7 = ?</a:t>
          </a:r>
          <a:endParaRPr lang="cs-CZ" sz="4800" kern="1200" dirty="0"/>
        </a:p>
      </dsp:txBody>
      <dsp:txXfrm>
        <a:off x="1414462" y="2391569"/>
        <a:ext cx="2571749" cy="1543050"/>
      </dsp:txXfrm>
    </dsp:sp>
    <dsp:sp modelId="{BB4B49FB-2703-4C56-8891-81C6A2B8A004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5 x 5 = ?</a:t>
          </a:r>
          <a:endParaRPr lang="cs-CZ" sz="4800" kern="1200" dirty="0"/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D11F4-9758-4866-8053-1816C2BAA47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18913-C5E7-4183-B310-117B447E75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636912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4_21.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násobilku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Procvičujeme násobilku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Procvičujeme násobilku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400" dirty="0" smtClean="0"/>
          </a:p>
          <a:p>
            <a:pPr algn="r"/>
            <a:endParaRPr lang="cs-CZ" sz="1400" dirty="0"/>
          </a:p>
          <a:p>
            <a:pPr algn="r"/>
            <a:endParaRPr lang="cs-CZ" sz="1400" dirty="0" smtClean="0"/>
          </a:p>
          <a:p>
            <a:pPr algn="r"/>
            <a:r>
              <a:rPr lang="cs-CZ" sz="1400" dirty="0" smtClean="0"/>
              <a:t>Autorem je </a:t>
            </a:r>
            <a:r>
              <a:rPr lang="cs-CZ" sz="1400" dirty="0" err="1" smtClean="0"/>
              <a:t>Mgr.Věra</a:t>
            </a:r>
            <a:r>
              <a:rPr lang="cs-CZ" sz="1400" dirty="0" smtClean="0"/>
              <a:t> Hajnová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009726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Určeno pro : </a:t>
            </a:r>
            <a:r>
              <a:rPr lang="cs-CZ" dirty="0" smtClean="0"/>
              <a:t>3</a:t>
            </a:r>
            <a:r>
              <a:rPr lang="cs-CZ" dirty="0" smtClean="0"/>
              <a:t>. třídu</a:t>
            </a:r>
          </a:p>
          <a:p>
            <a:r>
              <a:rPr lang="cs-CZ" dirty="0" smtClean="0"/>
              <a:t>Anotace : upevnění a procvičení malé násobilky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chybějící násobky 3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Najdi chyby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správné výsledky: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číselné řady :</a:t>
            </a:r>
            <a:endParaRPr lang="cs-CZ" dirty="0"/>
          </a:p>
        </p:txBody>
      </p:sp>
      <p:pic>
        <p:nvPicPr>
          <p:cNvPr id="4" name="Zástupný symbol pro obsah 3" descr="997956b9a8_3667232_o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2181225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131840" y="1556792"/>
            <a:ext cx="5554960" cy="4569371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5 , 10 , ? , 20, 25, ? , 35, ? , ? , 50</a:t>
            </a:r>
          </a:p>
          <a:p>
            <a:endParaRPr lang="cs-CZ" dirty="0"/>
          </a:p>
          <a:p>
            <a:r>
              <a:rPr lang="cs-CZ" dirty="0" smtClean="0"/>
              <a:t>7, ? , 21, 28, ? , 42, ? , 56, 63, ? </a:t>
            </a:r>
          </a:p>
          <a:p>
            <a:endParaRPr lang="cs-CZ" dirty="0"/>
          </a:p>
          <a:p>
            <a:r>
              <a:rPr lang="cs-CZ" dirty="0" smtClean="0"/>
              <a:t>9, 18, ? , 36, ? , 54, 63, ? , ? , 90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Spoj správně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19672" y="1700808"/>
            <a:ext cx="2232248" cy="4464496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8 x 9 =</a:t>
            </a:r>
          </a:p>
          <a:p>
            <a:r>
              <a:rPr lang="cs-CZ" dirty="0" smtClean="0"/>
              <a:t>5 x 4 =</a:t>
            </a:r>
          </a:p>
          <a:p>
            <a:r>
              <a:rPr lang="cs-CZ" dirty="0" smtClean="0"/>
              <a:t>3 x 9 =</a:t>
            </a:r>
          </a:p>
          <a:p>
            <a:r>
              <a:rPr lang="cs-CZ" dirty="0" smtClean="0"/>
              <a:t>6 x 2 =</a:t>
            </a:r>
          </a:p>
          <a:p>
            <a:r>
              <a:rPr lang="cs-CZ" dirty="0" smtClean="0"/>
              <a:t>7 x 4 =</a:t>
            </a:r>
          </a:p>
          <a:p>
            <a:r>
              <a:rPr lang="cs-CZ" dirty="0" smtClean="0"/>
              <a:t>6 x 9 =</a:t>
            </a:r>
          </a:p>
          <a:p>
            <a:r>
              <a:rPr lang="cs-CZ" dirty="0" smtClean="0"/>
              <a:t>8 x 2 =</a:t>
            </a:r>
          </a:p>
          <a:p>
            <a:r>
              <a:rPr lang="cs-CZ" dirty="0" smtClean="0"/>
              <a:t>6 x 3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1700808"/>
            <a:ext cx="1872208" cy="446449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18</a:t>
            </a:r>
          </a:p>
          <a:p>
            <a:r>
              <a:rPr lang="cs-CZ" dirty="0" smtClean="0"/>
              <a:t>27</a:t>
            </a:r>
          </a:p>
          <a:p>
            <a:r>
              <a:rPr lang="cs-CZ" dirty="0" smtClean="0"/>
              <a:t>20</a:t>
            </a:r>
          </a:p>
          <a:p>
            <a:r>
              <a:rPr lang="cs-CZ" dirty="0" smtClean="0"/>
              <a:t>28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16</a:t>
            </a:r>
          </a:p>
          <a:p>
            <a:r>
              <a:rPr lang="cs-CZ" dirty="0" smtClean="0"/>
              <a:t>54</a:t>
            </a:r>
          </a:p>
          <a:p>
            <a:r>
              <a:rPr lang="cs-CZ" dirty="0" smtClean="0"/>
              <a:t>81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84887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 http.www. </a:t>
            </a:r>
            <a:r>
              <a:rPr lang="cs-CZ" sz="1400" dirty="0" err="1" smtClean="0"/>
              <a:t>msvsetaty.estranky.cz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pPr algn="r"/>
            <a:r>
              <a:rPr lang="cs-CZ" sz="1400" dirty="0" smtClean="0"/>
              <a:t>Pokud není uvedeno jinak, autorem veškerých materiálů je Mgr. Věra Hajnová.</a:t>
            </a:r>
            <a:endParaRPr lang="cs-CZ" sz="1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232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Procvičujeme násobilku</vt:lpstr>
      <vt:lpstr>Doplň chybějící násobky 3 :</vt:lpstr>
      <vt:lpstr>Najdi chyby :</vt:lpstr>
      <vt:lpstr>Doplň správné výsledky:</vt:lpstr>
      <vt:lpstr>Doplň číselné řady :</vt:lpstr>
      <vt:lpstr>Spoj správně :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násobilku</dc:title>
  <dc:creator>veronika</dc:creator>
  <cp:lastModifiedBy>uživatel</cp:lastModifiedBy>
  <cp:revision>6</cp:revision>
  <dcterms:created xsi:type="dcterms:W3CDTF">2011-10-25T10:26:22Z</dcterms:created>
  <dcterms:modified xsi:type="dcterms:W3CDTF">2011-11-23T14:19:24Z</dcterms:modified>
</cp:coreProperties>
</file>