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EBAB0-EFAE-4BB3-BB80-1E79A4F41781}" type="datetimeFigureOut">
              <a:rPr lang="cs-CZ" smtClean="0"/>
              <a:pPr/>
              <a:t>23.11.2011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9EBCF-7A52-463B-9245-CDB246C548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3571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539552" y="2564904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</a:t>
                      </a:r>
                      <a:r>
                        <a:rPr lang="cs-CZ" dirty="0" err="1" smtClean="0"/>
                        <a:t>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VY_42_INOVACE_MATEMATIKA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4_22. </a:t>
                      </a:r>
                      <a:r>
                        <a:rPr lang="cs-CZ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Opakování</a:t>
                      </a:r>
                      <a:r>
                        <a:rPr lang="cs-CZ" sz="18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3.ročník, 1.pololetí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: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Opakování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3.ročník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Opakování 3.ročník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 algn="l"/>
            <a:r>
              <a:rPr lang="cs-CZ" dirty="0" smtClean="0"/>
              <a:t>Určeno pro : 3. třídu</a:t>
            </a:r>
          </a:p>
          <a:p>
            <a:pPr algn="l"/>
            <a:r>
              <a:rPr lang="cs-CZ" dirty="0" smtClean="0"/>
              <a:t>Anotace : procvičení a opakování sčítání, odčítání, násobení 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a dělení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r"/>
            <a:r>
              <a:rPr lang="cs-CZ" dirty="0" smtClean="0"/>
              <a:t>Autorem je Mgr. Věra Hajnová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Vypočítej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12 + 9 =  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2"/>
                </a:solidFill>
              </a:rPr>
              <a:t>13 + 7 =  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2"/>
                </a:solidFill>
              </a:rPr>
              <a:t>16 – 9 = 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2"/>
                </a:solidFill>
              </a:rPr>
              <a:t>  8 + 7 =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2"/>
                </a:solidFill>
              </a:rPr>
              <a:t>29 -  9 =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40 + 15 =</a:t>
            </a:r>
          </a:p>
          <a:p>
            <a:pPr>
              <a:buNone/>
            </a:pPr>
            <a:r>
              <a:rPr lang="cs-CZ" dirty="0" smtClean="0">
                <a:solidFill>
                  <a:schemeClr val="tx2"/>
                </a:solidFill>
              </a:rPr>
              <a:t>25 – 19 =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10" name="Obrázek 9" descr="g0108538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2060848"/>
            <a:ext cx="4671588" cy="3458424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správné výsledky 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611560" y="1700808"/>
          <a:ext cx="2458615" cy="4608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1723"/>
                <a:gridCol w="491723"/>
                <a:gridCol w="491723"/>
                <a:gridCol w="491723"/>
                <a:gridCol w="491723"/>
              </a:tblGrid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23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+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38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+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+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20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+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83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+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11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2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-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15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76057" y="1700808"/>
          <a:ext cx="2664295" cy="4608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2859"/>
                <a:gridCol w="532859"/>
                <a:gridCol w="532859"/>
                <a:gridCol w="532859"/>
                <a:gridCol w="532859"/>
              </a:tblGrid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8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: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36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: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54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: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72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: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9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: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6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=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Vypočítej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FF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71          68          25           39          58           45</a:t>
            </a:r>
          </a:p>
          <a:p>
            <a:pPr>
              <a:buNone/>
            </a:pPr>
            <a:r>
              <a:rPr lang="cs-CZ" dirty="0" smtClean="0"/>
              <a:t>18          22          33           65          33           57</a:t>
            </a:r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539552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1835696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203848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644008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940152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7380312" y="33569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/>
              <a:t>Vyřeš správně slovní úlohu, nezapomeň na zápis, rovnici a odpověď..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Honza si ušetřil 49 Kč. Jakub našetřil o 15 Kč více </a:t>
            </a:r>
          </a:p>
          <a:p>
            <a:pPr>
              <a:buNone/>
            </a:pPr>
            <a:r>
              <a:rPr lang="cs-CZ" dirty="0" smtClean="0"/>
              <a:t>než Honza. Eliška dokonce ušetřila ještě o 35 Kč </a:t>
            </a:r>
          </a:p>
          <a:p>
            <a:pPr>
              <a:buNone/>
            </a:pPr>
            <a:r>
              <a:rPr lang="cs-CZ" dirty="0"/>
              <a:t>v</a:t>
            </a:r>
            <a:r>
              <a:rPr lang="cs-CZ" dirty="0" smtClean="0"/>
              <a:t>íce než Jakub. Kolik Kč mají děti dohromady 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5" name="Obrázek 4" descr="g0100861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141119"/>
            <a:ext cx="3698972" cy="2716881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581128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dirty="0" smtClean="0"/>
              <a:t>Autorem veškerého použitého materiálu je Mgr. Věra Hajnová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242</Words>
  <Application>Microsoft Office PowerPoint</Application>
  <PresentationFormat>Předvádění na obrazovce (4:3)</PresentationFormat>
  <Paragraphs>114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Opakování 3.ročník</vt:lpstr>
      <vt:lpstr>Vypočítej :</vt:lpstr>
      <vt:lpstr>Doplň správné výsledky :</vt:lpstr>
      <vt:lpstr>Vypočítej :</vt:lpstr>
      <vt:lpstr>Vyřeš správně slovní úlohu, nezapomeň na zápis, rovnici a odpověď..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veronika</dc:creator>
  <cp:lastModifiedBy>uživatel</cp:lastModifiedBy>
  <cp:revision>6</cp:revision>
  <dcterms:created xsi:type="dcterms:W3CDTF">2011-11-17T15:26:30Z</dcterms:created>
  <dcterms:modified xsi:type="dcterms:W3CDTF">2011-11-23T14:24:04Z</dcterms:modified>
</cp:coreProperties>
</file>