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5" r:id="rId2"/>
    <p:sldId id="256" r:id="rId3"/>
    <p:sldId id="257" r:id="rId4"/>
    <p:sldId id="258" r:id="rId5"/>
    <p:sldId id="259" r:id="rId6"/>
    <p:sldId id="260" r:id="rId7"/>
    <p:sldId id="264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339" autoAdjust="0"/>
    <p:restoredTop sz="94717" autoAdjust="0"/>
  </p:normalViewPr>
  <p:slideViewPr>
    <p:cSldViewPr>
      <p:cViewPr varScale="1">
        <p:scale>
          <a:sx n="100" d="100"/>
          <a:sy n="100" d="100"/>
        </p:scale>
        <p:origin x="-30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9055E0-A189-4AE1-8EFC-65C90763CEFB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44E238-C158-4B32-ABD8-01FB3B3D5A7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44E238-C158-4B32-ABD8-01FB3B3D5A70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7A65E-749D-424E-963C-CEF496638997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BE4A-75D1-4A16-B426-3B63AC36672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7A65E-749D-424E-963C-CEF496638997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BE4A-75D1-4A16-B426-3B63AC36672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7A65E-749D-424E-963C-CEF496638997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BE4A-75D1-4A16-B426-3B63AC36672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7A65E-749D-424E-963C-CEF496638997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BE4A-75D1-4A16-B426-3B63AC36672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7A65E-749D-424E-963C-CEF496638997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BE4A-75D1-4A16-B426-3B63AC36672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7A65E-749D-424E-963C-CEF496638997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BE4A-75D1-4A16-B426-3B63AC36672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7A65E-749D-424E-963C-CEF496638997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BE4A-75D1-4A16-B426-3B63AC36672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7A65E-749D-424E-963C-CEF496638997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BE4A-75D1-4A16-B426-3B63AC36672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7A65E-749D-424E-963C-CEF496638997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BE4A-75D1-4A16-B426-3B63AC36672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7A65E-749D-424E-963C-CEF496638997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BE4A-75D1-4A16-B426-3B63AC36672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7A65E-749D-424E-963C-CEF496638997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BE4A-75D1-4A16-B426-3B63AC36672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07A65E-749D-424E-963C-CEF496638997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18BE4A-75D1-4A16-B426-3B63AC36672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714480" y="357166"/>
            <a:ext cx="5753100" cy="14097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52" y="2996952"/>
          <a:ext cx="8136904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90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 : ZŠ Pardubice - Spořilov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: Mgr. Věra Hajnová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: </a:t>
                      </a:r>
                      <a:r>
                        <a:rPr lang="cs-CZ" sz="18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VY_42_INOVACE_MATEMATIKA </a:t>
                      </a:r>
                      <a:r>
                        <a:rPr lang="cs-CZ" sz="18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4_24.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Procvičování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čísel 0 - 100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:</a:t>
                      </a:r>
                      <a:r>
                        <a:rPr lang="cs-CZ" baseline="0" dirty="0" smtClean="0"/>
                        <a:t> Procvičování čísel 0 - 100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  <a:solidFill>
            <a:srgbClr val="7030A0"/>
          </a:solidFill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chemeClr val="accent3"/>
                </a:solidFill>
              </a:rPr>
              <a:t/>
            </a:r>
            <a:br>
              <a:rPr lang="cs-CZ" b="1" i="1" dirty="0" smtClean="0">
                <a:solidFill>
                  <a:schemeClr val="accent3"/>
                </a:solidFill>
              </a:rPr>
            </a:br>
            <a:r>
              <a:rPr lang="cs-CZ" b="1" i="1" dirty="0" smtClean="0">
                <a:solidFill>
                  <a:schemeClr val="accent3"/>
                </a:solidFill>
              </a:rPr>
              <a:t>Procvičování čísel 0 - 100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endParaRPr lang="cs-CZ" sz="1400" dirty="0" smtClean="0">
              <a:solidFill>
                <a:schemeClr val="tx1"/>
              </a:solidFill>
            </a:endParaRPr>
          </a:p>
          <a:p>
            <a:pPr algn="r"/>
            <a:endParaRPr lang="cs-CZ" sz="1400" dirty="0">
              <a:solidFill>
                <a:schemeClr val="tx1"/>
              </a:solidFill>
            </a:endParaRPr>
          </a:p>
          <a:p>
            <a:pPr algn="r"/>
            <a:endParaRPr lang="cs-CZ" sz="1400" dirty="0" smtClean="0">
              <a:solidFill>
                <a:schemeClr val="tx1"/>
              </a:solidFill>
            </a:endParaRPr>
          </a:p>
          <a:p>
            <a:pPr algn="r"/>
            <a:endParaRPr lang="cs-CZ" sz="1400" dirty="0">
              <a:solidFill>
                <a:schemeClr val="tx1"/>
              </a:solidFill>
            </a:endParaRPr>
          </a:p>
          <a:p>
            <a:pPr algn="r"/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</a:rPr>
              <a:t>Autorem je Mgr. Věra Hajnová</a:t>
            </a:r>
            <a:endParaRPr lang="cs-CZ" sz="2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2852936"/>
            <a:ext cx="7344816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</a:rPr>
              <a:t>Určeno pro : 2. a 3. třídu</a:t>
            </a:r>
          </a:p>
          <a:p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</a:rPr>
              <a:t>Anotace : upevnění počítání v oboru 0 – 100</a:t>
            </a:r>
          </a:p>
          <a:p>
            <a:endParaRPr lang="cs-CZ" dirty="0" smtClean="0">
              <a:solidFill>
                <a:schemeClr val="bg1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bg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>
                <a:alpha val="48000"/>
              </a:srgbClr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Doplň chybějící číslo na číselné ose 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284984"/>
            <a:ext cx="5895502" cy="1985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92D050">
                <a:alpha val="15000"/>
              </a:srgbClr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Napiš chybějící čísla 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32  ___   34    35   ___   37     38     39  ___</a:t>
            </a:r>
          </a:p>
          <a:p>
            <a:endParaRPr lang="cs-CZ" b="1" dirty="0"/>
          </a:p>
          <a:p>
            <a:r>
              <a:rPr lang="cs-CZ" b="1" dirty="0" smtClean="0"/>
              <a:t>82    83  ___  ___  86 ___  ___  ___  90  91                </a:t>
            </a:r>
            <a:endParaRPr lang="cs-CZ" b="1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Napiš čísla, která mají..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219256" cy="506916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r>
              <a:rPr lang="cs-CZ" dirty="0" smtClean="0"/>
              <a:t>Tři desítky : _______________________</a:t>
            </a:r>
          </a:p>
          <a:p>
            <a:endParaRPr lang="cs-CZ" dirty="0" smtClean="0"/>
          </a:p>
          <a:p>
            <a:r>
              <a:rPr lang="cs-CZ" dirty="0" smtClean="0"/>
              <a:t>Pět jednotek: ______________________</a:t>
            </a:r>
            <a:endParaRPr lang="cs-CZ" dirty="0"/>
          </a:p>
        </p:txBody>
      </p:sp>
      <p:pic>
        <p:nvPicPr>
          <p:cNvPr id="4" name="Obrázek 3" descr="hry-houpacka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2" y="4221088"/>
            <a:ext cx="3063801" cy="2440764"/>
          </a:xfrm>
          <a:prstGeom prst="rect">
            <a:avLst/>
          </a:prstGeom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Porovnej čísla a zapiš   &lt;  &gt;  =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32        56</a:t>
            </a:r>
          </a:p>
          <a:p>
            <a:r>
              <a:rPr lang="cs-CZ" dirty="0" smtClean="0"/>
              <a:t>18        45</a:t>
            </a:r>
          </a:p>
          <a:p>
            <a:r>
              <a:rPr lang="cs-CZ" dirty="0" smtClean="0"/>
              <a:t>69        69</a:t>
            </a:r>
          </a:p>
          <a:p>
            <a:r>
              <a:rPr lang="cs-CZ" dirty="0" smtClean="0"/>
              <a:t>58        47</a:t>
            </a:r>
          </a:p>
          <a:p>
            <a:r>
              <a:rPr lang="cs-CZ" dirty="0" smtClean="0"/>
              <a:t>29        18</a:t>
            </a:r>
          </a:p>
          <a:p>
            <a:r>
              <a:rPr lang="cs-CZ" dirty="0" smtClean="0"/>
              <a:t>41        14</a:t>
            </a:r>
          </a:p>
          <a:p>
            <a:r>
              <a:rPr lang="cs-CZ" dirty="0" smtClean="0"/>
              <a:t>97         79</a:t>
            </a:r>
          </a:p>
          <a:p>
            <a:r>
              <a:rPr lang="cs-CZ" dirty="0" smtClean="0"/>
              <a:t>25         25 </a:t>
            </a:r>
            <a:endParaRPr lang="cs-CZ" dirty="0"/>
          </a:p>
        </p:txBody>
      </p:sp>
      <p:pic>
        <p:nvPicPr>
          <p:cNvPr id="7" name="Zástupný symbol pro obsah 6" descr="ferda-mravenec-s-broukem-pytlikem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4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Znázorni ve čtvercové síti desítky a jednotky  :  30,  25,  11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39552" y="1700808"/>
          <a:ext cx="4176460" cy="40324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7646"/>
                <a:gridCol w="417646"/>
                <a:gridCol w="417646"/>
                <a:gridCol w="417646"/>
                <a:gridCol w="417646"/>
                <a:gridCol w="417646"/>
                <a:gridCol w="417646"/>
                <a:gridCol w="417646"/>
                <a:gridCol w="417646"/>
                <a:gridCol w="417646"/>
              </a:tblGrid>
              <a:tr h="403245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03245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03245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03245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03245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03245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03245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03245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03245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03245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 descr="997956b9a8_3667232_o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24128" y="1988840"/>
            <a:ext cx="2583407" cy="33843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82809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1">
                    <a:lumMod val="50000"/>
                  </a:schemeClr>
                </a:solidFill>
              </a:rPr>
              <a:t>Zdroje :</a:t>
            </a:r>
          </a:p>
          <a:p>
            <a:r>
              <a:rPr lang="cs-CZ" sz="1600" dirty="0" smtClean="0">
                <a:solidFill>
                  <a:schemeClr val="bg1">
                    <a:lumMod val="50000"/>
                  </a:schemeClr>
                </a:solidFill>
              </a:rPr>
              <a:t>http://www.predskolaci.cz/?attachment_id=7806</a:t>
            </a:r>
          </a:p>
          <a:p>
            <a:r>
              <a:rPr lang="cs-CZ" sz="1600" dirty="0" smtClean="0">
                <a:solidFill>
                  <a:schemeClr val="bg1">
                    <a:lumMod val="50000"/>
                  </a:schemeClr>
                </a:solidFill>
              </a:rPr>
              <a:t>http://www.omalovankyprodeti.cz/k-vytisknuti </a:t>
            </a:r>
          </a:p>
          <a:p>
            <a:endParaRPr lang="cs-CZ" sz="1600" dirty="0" smtClean="0">
              <a:solidFill>
                <a:schemeClr val="bg1">
                  <a:lumMod val="50000"/>
                </a:schemeClr>
              </a:solidFill>
            </a:endParaRPr>
          </a:p>
          <a:p>
            <a:endParaRPr lang="cs-CZ" sz="1600" dirty="0" smtClean="0">
              <a:solidFill>
                <a:schemeClr val="bg1">
                  <a:lumMod val="50000"/>
                </a:schemeClr>
              </a:solidFill>
            </a:endParaRPr>
          </a:p>
          <a:p>
            <a:endParaRPr lang="cs-CZ" sz="1600" dirty="0" smtClean="0">
              <a:solidFill>
                <a:schemeClr val="bg1">
                  <a:lumMod val="50000"/>
                </a:schemeClr>
              </a:solidFill>
            </a:endParaRPr>
          </a:p>
          <a:p>
            <a:endParaRPr lang="cs-CZ" sz="1600" dirty="0" smtClean="0">
              <a:solidFill>
                <a:schemeClr val="bg1">
                  <a:lumMod val="50000"/>
                </a:schemeClr>
              </a:solidFill>
            </a:endParaRPr>
          </a:p>
          <a:p>
            <a:endParaRPr lang="cs-CZ" sz="1600" dirty="0" smtClean="0">
              <a:solidFill>
                <a:schemeClr val="bg1">
                  <a:lumMod val="50000"/>
                </a:schemeClr>
              </a:solidFill>
            </a:endParaRPr>
          </a:p>
          <a:p>
            <a:endParaRPr lang="cs-CZ" sz="1600" dirty="0" smtClean="0">
              <a:solidFill>
                <a:schemeClr val="bg1">
                  <a:lumMod val="50000"/>
                </a:schemeClr>
              </a:solidFill>
            </a:endParaRPr>
          </a:p>
          <a:p>
            <a:endParaRPr lang="cs-CZ" sz="1600" dirty="0" smtClean="0">
              <a:solidFill>
                <a:schemeClr val="bg1">
                  <a:lumMod val="50000"/>
                </a:schemeClr>
              </a:solidFill>
            </a:endParaRPr>
          </a:p>
          <a:p>
            <a:endParaRPr lang="cs-CZ" sz="1600" dirty="0" smtClean="0">
              <a:solidFill>
                <a:schemeClr val="bg1">
                  <a:lumMod val="50000"/>
                </a:schemeClr>
              </a:solidFill>
            </a:endParaRPr>
          </a:p>
          <a:p>
            <a:pPr algn="r"/>
            <a:r>
              <a:rPr lang="cs-CZ" sz="1600" dirty="0" smtClean="0">
                <a:solidFill>
                  <a:schemeClr val="bg1">
                    <a:lumMod val="50000"/>
                  </a:schemeClr>
                </a:solidFill>
              </a:rPr>
              <a:t>Pokud není uvedeno jinak, autorem textu je Mgr. Věra Hajnová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231</TotalTime>
  <Words>161</Words>
  <Application>Microsoft Office PowerPoint</Application>
  <PresentationFormat>Předvádění na obrazovce (4:3)</PresentationFormat>
  <Paragraphs>48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 Procvičování čísel 0 - 100 </vt:lpstr>
      <vt:lpstr>Doplň chybějící číslo na číselné ose :</vt:lpstr>
      <vt:lpstr>Napiš chybějící čísla :</vt:lpstr>
      <vt:lpstr>Napiš čísla, která mají..</vt:lpstr>
      <vt:lpstr>Porovnej čísla a zapiš   &lt;  &gt;  =</vt:lpstr>
      <vt:lpstr>Znázorni ve čtvercové síti desítky a jednotky  :  30,  25,  11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čísel 0 - 100</dc:title>
  <dc:creator>uživatel</dc:creator>
  <cp:lastModifiedBy>uživatel</cp:lastModifiedBy>
  <cp:revision>11</cp:revision>
  <dcterms:created xsi:type="dcterms:W3CDTF">2011-09-22T15:59:35Z</dcterms:created>
  <dcterms:modified xsi:type="dcterms:W3CDTF">2011-11-23T14:27:10Z</dcterms:modified>
</cp:coreProperties>
</file>