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89CEE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7C0E6-4FC8-49B3-86C4-8A1CE8E954EA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33DBC-C1A7-4357-AF1C-F1DFAC2296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7C0E6-4FC8-49B3-86C4-8A1CE8E954EA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33DBC-C1A7-4357-AF1C-F1DFAC2296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7C0E6-4FC8-49B3-86C4-8A1CE8E954EA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33DBC-C1A7-4357-AF1C-F1DFAC2296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7C0E6-4FC8-49B3-86C4-8A1CE8E954EA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33DBC-C1A7-4357-AF1C-F1DFAC2296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7C0E6-4FC8-49B3-86C4-8A1CE8E954EA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33DBC-C1A7-4357-AF1C-F1DFAC2296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7C0E6-4FC8-49B3-86C4-8A1CE8E954EA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33DBC-C1A7-4357-AF1C-F1DFAC2296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7C0E6-4FC8-49B3-86C4-8A1CE8E954EA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33DBC-C1A7-4357-AF1C-F1DFAC2296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7C0E6-4FC8-49B3-86C4-8A1CE8E954EA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33DBC-C1A7-4357-AF1C-F1DFAC2296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7C0E6-4FC8-49B3-86C4-8A1CE8E954EA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33DBC-C1A7-4357-AF1C-F1DFAC2296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7C0E6-4FC8-49B3-86C4-8A1CE8E954EA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33DBC-C1A7-4357-AF1C-F1DFAC2296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7C0E6-4FC8-49B3-86C4-8A1CE8E954EA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33DBC-C1A7-4357-AF1C-F1DFAC2296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E7C0E6-4FC8-49B3-86C4-8A1CE8E954EA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C33DBC-C1A7-4357-AF1C-F1DFAC2296D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1714480" y="357166"/>
            <a:ext cx="5753100" cy="1409700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39552" y="2636912"/>
          <a:ext cx="8136904" cy="2103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136904"/>
              </a:tblGrid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 : ZŠ Pardubice - </a:t>
                      </a:r>
                      <a:r>
                        <a:rPr lang="cs-CZ" dirty="0" err="1" smtClean="0"/>
                        <a:t>Spořilov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 : Mgr. Věra Hajnová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VY_42_INOVACE_MATEMATIKA 4_27. Sčítání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dvojciferných čísel zpaměti bez přechodu desítky 2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 :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Sčítání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dvojciferných čísel zpaměti bez přechodu desítky 2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 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CZ.1.07/1.4.00/21.234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620688"/>
            <a:ext cx="7772400" cy="1470025"/>
          </a:xfr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Sčítání dvojciferných čísel zpaměti bez přechodu desítky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55000" lnSpcReduction="20000"/>
          </a:bodyPr>
          <a:lstStyle/>
          <a:p>
            <a:pPr algn="l"/>
            <a:r>
              <a:rPr lang="cs-CZ" dirty="0" smtClean="0"/>
              <a:t>Určeno </a:t>
            </a:r>
            <a:r>
              <a:rPr lang="cs-CZ" smtClean="0"/>
              <a:t>pro </a:t>
            </a:r>
            <a:r>
              <a:rPr lang="cs-CZ" smtClean="0"/>
              <a:t>: 3</a:t>
            </a:r>
            <a:r>
              <a:rPr lang="cs-CZ" dirty="0" smtClean="0"/>
              <a:t>. třídu</a:t>
            </a:r>
          </a:p>
          <a:p>
            <a:pPr algn="l"/>
            <a:r>
              <a:rPr lang="cs-CZ" dirty="0" smtClean="0"/>
              <a:t>Anotace : upevnění a procvičení sčítání dvojciferných čísel, řešení s křížovkou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r"/>
            <a:r>
              <a:rPr lang="cs-CZ" dirty="0" smtClean="0"/>
              <a:t>Autorem je Mgr. Věra Hajnová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  <a:alpha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Doplň součty čísel 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123728" y="2276872"/>
          <a:ext cx="6563075" cy="1828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12615"/>
                <a:gridCol w="1312615"/>
                <a:gridCol w="1312615"/>
                <a:gridCol w="1312615"/>
                <a:gridCol w="1312615"/>
              </a:tblGrid>
              <a:tr h="350718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+</a:t>
                      </a:r>
                      <a:endParaRPr lang="cs-CZ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11</a:t>
                      </a:r>
                      <a:endParaRPr lang="cs-CZ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15</a:t>
                      </a:r>
                      <a:endParaRPr lang="cs-CZ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10</a:t>
                      </a:r>
                      <a:endParaRPr lang="cs-CZ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13</a:t>
                      </a:r>
                      <a:endParaRPr lang="cs-CZ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50718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32</a:t>
                      </a:r>
                      <a:endParaRPr lang="cs-CZ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50718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20</a:t>
                      </a:r>
                      <a:endParaRPr lang="cs-CZ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0718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45</a:t>
                      </a:r>
                      <a:endParaRPr lang="cs-CZ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0718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71</a:t>
                      </a:r>
                      <a:endParaRPr lang="cs-CZ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Ohnutá šipka 5"/>
          <p:cNvSpPr/>
          <p:nvPr/>
        </p:nvSpPr>
        <p:spPr>
          <a:xfrm>
            <a:off x="2267744" y="2420888"/>
            <a:ext cx="288032" cy="432048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7" name="Obrázek 6" descr="g0100127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369580"/>
            <a:ext cx="3059832" cy="5128380"/>
          </a:xfrm>
          <a:prstGeom prst="rect">
            <a:avLst/>
          </a:prstGeom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5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Doplň součty čísel: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755576" y="2852936"/>
          <a:ext cx="6203030" cy="1828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40606"/>
                <a:gridCol w="1240606"/>
                <a:gridCol w="1240606"/>
                <a:gridCol w="1240606"/>
                <a:gridCol w="1240606"/>
              </a:tblGrid>
              <a:tr h="336317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+</a:t>
                      </a:r>
                      <a:endParaRPr lang="cs-CZ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22</a:t>
                      </a:r>
                      <a:endParaRPr lang="cs-CZ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31</a:t>
                      </a:r>
                      <a:endParaRPr lang="cs-CZ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50</a:t>
                      </a:r>
                      <a:endParaRPr lang="cs-CZ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16</a:t>
                      </a:r>
                      <a:endParaRPr lang="cs-CZ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36317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14</a:t>
                      </a:r>
                      <a:endParaRPr lang="cs-CZ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</a:tr>
              <a:tr h="336317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20</a:t>
                      </a:r>
                      <a:endParaRPr lang="cs-CZ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</a:tr>
              <a:tr h="336317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43</a:t>
                      </a:r>
                      <a:endParaRPr lang="cs-CZ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</a:tr>
              <a:tr h="336317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21</a:t>
                      </a:r>
                      <a:endParaRPr lang="cs-CZ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hnutá šipka 4"/>
          <p:cNvSpPr/>
          <p:nvPr/>
        </p:nvSpPr>
        <p:spPr>
          <a:xfrm>
            <a:off x="899592" y="2924944"/>
            <a:ext cx="288032" cy="432048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8" name="Obrázek 7" descr="g0100103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868144" y="4113307"/>
            <a:ext cx="3275856" cy="2744693"/>
          </a:xfrm>
          <a:prstGeom prst="rect">
            <a:avLst/>
          </a:prstGeom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9CEE">
            <a:alpha val="4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147248" cy="634082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Vypočítej příklady a vyřeš tajenku..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95536" y="764704"/>
          <a:ext cx="3024336" cy="49685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4056"/>
                <a:gridCol w="504056"/>
                <a:gridCol w="504056"/>
                <a:gridCol w="504056"/>
                <a:gridCol w="504056"/>
                <a:gridCol w="504056"/>
              </a:tblGrid>
              <a:tr h="38219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+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16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=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/>
                </a:tc>
              </a:tr>
              <a:tr h="38219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+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11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=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</a:tr>
              <a:tr h="38219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14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+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14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=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</a:tr>
              <a:tr h="38219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+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=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Y</a:t>
                      </a:r>
                      <a:endParaRPr lang="cs-CZ" b="1" dirty="0"/>
                    </a:p>
                  </a:txBody>
                  <a:tcPr/>
                </a:tc>
              </a:tr>
              <a:tr h="38219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11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+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9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=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/>
                </a:tc>
              </a:tr>
              <a:tr h="38219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8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+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8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=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É</a:t>
                      </a:r>
                      <a:endParaRPr lang="cs-CZ" b="1" dirty="0"/>
                    </a:p>
                  </a:txBody>
                  <a:tcPr/>
                </a:tc>
              </a:tr>
              <a:tr h="38219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+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13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=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Ž</a:t>
                      </a:r>
                      <a:endParaRPr lang="cs-CZ" b="1" dirty="0"/>
                    </a:p>
                  </a:txBody>
                  <a:tcPr/>
                </a:tc>
              </a:tr>
              <a:tr h="38219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90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+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9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=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Á</a:t>
                      </a:r>
                      <a:endParaRPr lang="cs-CZ" b="1" dirty="0"/>
                    </a:p>
                  </a:txBody>
                  <a:tcPr/>
                </a:tc>
              </a:tr>
              <a:tr h="38219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14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+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13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=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</a:tr>
              <a:tr h="38219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+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18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=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</a:tr>
              <a:tr h="38219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+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45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=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H</a:t>
                      </a:r>
                      <a:endParaRPr lang="cs-CZ" b="1" dirty="0"/>
                    </a:p>
                  </a:txBody>
                  <a:tcPr/>
                </a:tc>
              </a:tr>
              <a:tr h="38219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+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12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=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</a:tr>
              <a:tr h="38219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44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+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44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=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95535" y="5943600"/>
          <a:ext cx="7560840" cy="670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4056"/>
                <a:gridCol w="504056"/>
                <a:gridCol w="504056"/>
                <a:gridCol w="504056"/>
                <a:gridCol w="504056"/>
                <a:gridCol w="504056"/>
                <a:gridCol w="504056"/>
                <a:gridCol w="504056"/>
                <a:gridCol w="504056"/>
                <a:gridCol w="504056"/>
                <a:gridCol w="504056"/>
                <a:gridCol w="504056"/>
                <a:gridCol w="504056"/>
                <a:gridCol w="504056"/>
                <a:gridCol w="504056"/>
              </a:tblGrid>
              <a:tr h="293752"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/>
                        <a:t>36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/>
                        <a:t>28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/>
                        <a:t>33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/>
                        <a:t>20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/>
                        <a:t>99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/>
                        <a:t>41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/>
                        <a:t>27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/>
                        <a:t>99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/>
                        <a:t>48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/>
                        <a:t>41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/>
                        <a:t>16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/>
                        <a:t>62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/>
                        <a:t>88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/>
                        <a:t>95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/>
                        <a:t>100</a:t>
                      </a:r>
                      <a:endParaRPr lang="cs-CZ" sz="1600" b="1" dirty="0"/>
                    </a:p>
                  </a:txBody>
                  <a:tcPr/>
                </a:tc>
              </a:tr>
              <a:tr h="293752">
                <a:tc>
                  <a:txBody>
                    <a:bodyPr/>
                    <a:lstStyle/>
                    <a:p>
                      <a:pPr algn="ctr"/>
                      <a:endParaRPr lang="cs-CZ" sz="1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b="1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pic>
        <p:nvPicPr>
          <p:cNvPr id="7" name="Obrázek 6" descr="g0100341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067944" y="980728"/>
            <a:ext cx="4671588" cy="4176665"/>
          </a:xfrm>
          <a:prstGeom prst="rect">
            <a:avLst/>
          </a:prstGeom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4581128"/>
            <a:ext cx="7632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Autorem veškerého použitého materiálu je Mgr. Věra Hajnová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192</Words>
  <Application>Microsoft Office PowerPoint</Application>
  <PresentationFormat>Předvádění na obrazovce (4:3)</PresentationFormat>
  <Paragraphs>113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Sčítání dvojciferných čísel zpaměti bez přechodu desítky</vt:lpstr>
      <vt:lpstr>Doplň součty čísel :</vt:lpstr>
      <vt:lpstr>Doplň součty čísel:</vt:lpstr>
      <vt:lpstr>Vypočítej příklady a vyřeš tajenku..</vt:lpstr>
      <vt:lpstr>Snímek 6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veronika</dc:creator>
  <cp:lastModifiedBy>uživatel</cp:lastModifiedBy>
  <cp:revision>6</cp:revision>
  <dcterms:created xsi:type="dcterms:W3CDTF">2011-11-17T12:27:48Z</dcterms:created>
  <dcterms:modified xsi:type="dcterms:W3CDTF">2011-11-23T14:35:09Z</dcterms:modified>
</cp:coreProperties>
</file>