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57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9516-752C-4CF6-BCF5-B73509786D64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22087-25AE-4FAB-9601-CFB321373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9516-752C-4CF6-BCF5-B73509786D64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22087-25AE-4FAB-9601-CFB321373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9516-752C-4CF6-BCF5-B73509786D64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22087-25AE-4FAB-9601-CFB321373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9516-752C-4CF6-BCF5-B73509786D64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22087-25AE-4FAB-9601-CFB321373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9516-752C-4CF6-BCF5-B73509786D64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22087-25AE-4FAB-9601-CFB321373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9516-752C-4CF6-BCF5-B73509786D64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22087-25AE-4FAB-9601-CFB321373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9516-752C-4CF6-BCF5-B73509786D64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22087-25AE-4FAB-9601-CFB321373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9516-752C-4CF6-BCF5-B73509786D64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22087-25AE-4FAB-9601-CFB321373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9516-752C-4CF6-BCF5-B73509786D64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22087-25AE-4FAB-9601-CFB321373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9516-752C-4CF6-BCF5-B73509786D64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22087-25AE-4FAB-9601-CFB321373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99516-752C-4CF6-BCF5-B73509786D64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22087-25AE-4FAB-9601-CFB321373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599516-752C-4CF6-BCF5-B73509786D64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F22087-25AE-4FAB-9601-CFB321373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714480" y="3571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67544" y="2996952"/>
          <a:ext cx="8136904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</a:t>
                      </a:r>
                      <a:r>
                        <a:rPr lang="cs-CZ" dirty="0" err="1" smtClean="0"/>
                        <a:t>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VY_42_INOVACE_MATEMATIKA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4_29.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Odčítání dvojciferných čísel zpaměti bez přechodu desítky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</a:t>
                      </a:r>
                      <a:r>
                        <a:rPr lang="cs-CZ" baseline="0" dirty="0" smtClean="0"/>
                        <a:t> Odčítání dvojciferných čísel zpaměti bez přechodu desítky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772400" cy="1470025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Odčítání dvojciferných čísel zpaměti bez přechodu desítky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pPr algn="l"/>
            <a:r>
              <a:rPr lang="cs-CZ" dirty="0" smtClean="0"/>
              <a:t>Určeno pro </a:t>
            </a:r>
            <a:r>
              <a:rPr lang="cs-CZ" smtClean="0"/>
              <a:t>: </a:t>
            </a:r>
            <a:r>
              <a:rPr lang="cs-CZ" smtClean="0"/>
              <a:t>3</a:t>
            </a:r>
            <a:r>
              <a:rPr lang="cs-CZ" dirty="0" smtClean="0"/>
              <a:t>. třídu</a:t>
            </a:r>
          </a:p>
          <a:p>
            <a:pPr algn="l"/>
            <a:r>
              <a:rPr lang="cs-CZ" dirty="0" smtClean="0"/>
              <a:t>Anotace : upevnění a procvičení odčítání dvojciferných čísel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r"/>
            <a:r>
              <a:rPr lang="cs-CZ" dirty="0" smtClean="0"/>
              <a:t>Autorem je Mgr. Věra Hajnová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Vypočítej pomocí rozkladu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66 </a:t>
            </a:r>
            <a:r>
              <a:rPr lang="cs-CZ" dirty="0"/>
              <a:t>-</a:t>
            </a:r>
            <a:r>
              <a:rPr lang="cs-CZ" dirty="0" smtClean="0"/>
              <a:t> 32 =               34 </a:t>
            </a:r>
            <a:r>
              <a:rPr lang="cs-CZ" dirty="0"/>
              <a:t>-</a:t>
            </a:r>
            <a:r>
              <a:rPr lang="cs-CZ" dirty="0" smtClean="0"/>
              <a:t> 12 =               98 - 36 =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619672" y="2132856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H="1">
            <a:off x="1187624" y="2132856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2123728" y="1700808"/>
            <a:ext cx="504056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99592" y="2492896"/>
            <a:ext cx="43204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91680" y="2492896"/>
            <a:ext cx="43204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3501008"/>
            <a:ext cx="29107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lain" startAt="72"/>
            </a:pPr>
            <a:r>
              <a:rPr lang="cs-CZ" sz="3200" dirty="0" smtClean="0"/>
              <a:t>- 41 </a:t>
            </a:r>
            <a:r>
              <a:rPr lang="cs-CZ" sz="3600" dirty="0" smtClean="0"/>
              <a:t>= </a:t>
            </a:r>
            <a:endParaRPr lang="cs-CZ" sz="3600" dirty="0"/>
          </a:p>
        </p:txBody>
      </p:sp>
      <p:sp>
        <p:nvSpPr>
          <p:cNvPr id="13" name="Obdélník 12"/>
          <p:cNvSpPr/>
          <p:nvPr/>
        </p:nvSpPr>
        <p:spPr>
          <a:xfrm>
            <a:off x="2267744" y="3645024"/>
            <a:ext cx="504056" cy="432048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čára 14"/>
          <p:cNvCxnSpPr/>
          <p:nvPr/>
        </p:nvCxnSpPr>
        <p:spPr>
          <a:xfrm flipH="1">
            <a:off x="1331640" y="4077072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763688" y="4077072"/>
            <a:ext cx="28803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1835696" y="4509120"/>
            <a:ext cx="504056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899592" y="4509120"/>
            <a:ext cx="504056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491880" y="1700808"/>
            <a:ext cx="259228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400" dirty="0"/>
          </a:p>
        </p:txBody>
      </p:sp>
      <p:sp>
        <p:nvSpPr>
          <p:cNvPr id="23" name="Obdélník 22"/>
          <p:cNvSpPr/>
          <p:nvPr/>
        </p:nvSpPr>
        <p:spPr>
          <a:xfrm>
            <a:off x="5004048" y="1700808"/>
            <a:ext cx="504056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4427984" y="2132856"/>
            <a:ext cx="2160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H="1">
            <a:off x="3995936" y="2132856"/>
            <a:ext cx="2160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3635896" y="2492896"/>
            <a:ext cx="43204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499992" y="2492896"/>
            <a:ext cx="504056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884368" y="1628800"/>
            <a:ext cx="504056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ovací čára 32"/>
          <p:cNvCxnSpPr/>
          <p:nvPr/>
        </p:nvCxnSpPr>
        <p:spPr>
          <a:xfrm>
            <a:off x="7380312" y="2132856"/>
            <a:ext cx="144016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flipH="1">
            <a:off x="6948264" y="2060848"/>
            <a:ext cx="14401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6516216" y="2348880"/>
            <a:ext cx="504056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7380312" y="2348880"/>
            <a:ext cx="504056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3275856" y="3573016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3200" dirty="0" smtClean="0"/>
              <a:t> 12 - 85 = </a:t>
            </a:r>
            <a:endParaRPr lang="cs-CZ" sz="3200" dirty="0"/>
          </a:p>
        </p:txBody>
      </p:sp>
      <p:sp>
        <p:nvSpPr>
          <p:cNvPr id="49" name="Obdélník 48"/>
          <p:cNvSpPr/>
          <p:nvPr/>
        </p:nvSpPr>
        <p:spPr>
          <a:xfrm>
            <a:off x="5076056" y="3645024"/>
            <a:ext cx="504056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ovací čára 50"/>
          <p:cNvCxnSpPr/>
          <p:nvPr/>
        </p:nvCxnSpPr>
        <p:spPr>
          <a:xfrm>
            <a:off x="4499992" y="4077072"/>
            <a:ext cx="28803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 flipH="1">
            <a:off x="4211960" y="4077072"/>
            <a:ext cx="14401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Obdélník 53"/>
          <p:cNvSpPr/>
          <p:nvPr/>
        </p:nvSpPr>
        <p:spPr>
          <a:xfrm>
            <a:off x="4644008" y="4365104"/>
            <a:ext cx="504056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851920" y="4365104"/>
            <a:ext cx="504056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4" name="Obrázek 43" descr="g0109227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3212976"/>
            <a:ext cx="3615468" cy="3284984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  <a:alpha val="7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Vypočítej řetězce příkladů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30  +  17  +  20  -  13  -  20  -  4  =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b="1" dirty="0" smtClean="0"/>
              <a:t>24  +  16  -  17  +  51  +  16  -  56  =   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6228184" y="2132856"/>
            <a:ext cx="936104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00192" y="3861048"/>
            <a:ext cx="936104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?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581128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Autorem veškerého použitého materiálu je Mgr. Věra Hajnová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130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Odčítání dvojciferných čísel zpaměti bez přechodu desítky</vt:lpstr>
      <vt:lpstr>Vypočítej pomocí rozkladu :</vt:lpstr>
      <vt:lpstr>Vypočítej řetězce příkladů :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veronika</dc:creator>
  <cp:lastModifiedBy>uživatel</cp:lastModifiedBy>
  <cp:revision>4</cp:revision>
  <dcterms:created xsi:type="dcterms:W3CDTF">2011-11-17T12:53:17Z</dcterms:created>
  <dcterms:modified xsi:type="dcterms:W3CDTF">2011-11-23T14:36:07Z</dcterms:modified>
</cp:coreProperties>
</file>