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32A59-36C2-49DE-9E8B-3682317527B2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90140-C310-481B-B68A-7DA5364D27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3068960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4_31. S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čítání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odčítání dvojciferných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čísel zpaměti i písemně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smtClean="0"/>
                        <a:t>:</a:t>
                      </a:r>
                      <a:r>
                        <a:rPr lang="cs-CZ" baseline="0" smtClean="0"/>
                        <a:t>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čítání a odčítání dvojciferných čísel zpaměti i písemně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Procvičování sčítání a odčítání dvojciferných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Určeno pro : 3. třídu</a:t>
            </a:r>
          </a:p>
          <a:p>
            <a:pPr algn="l"/>
            <a:r>
              <a:rPr lang="cs-CZ" sz="1800" dirty="0" smtClean="0"/>
              <a:t>Anotace : Upevnění a procvičení si sčítání a odčítání dvojciferných čísel 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                                                              Autorem je Mgr. Věra Hajnová</a:t>
            </a:r>
            <a:endParaRPr lang="cs-CZ" sz="1800" dirty="0"/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tabulky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844824"/>
          <a:ext cx="82296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21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69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35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70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+30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85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58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64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3356992"/>
          <a:ext cx="8208912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74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59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71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69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b-20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65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53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29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67544" y="5013176"/>
          <a:ext cx="8208912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61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51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86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47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c-30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55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48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28</a:t>
                      </a:r>
                      <a:endParaRPr lang="cs-CZ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Vyřeš správně slovní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 malé tělocvičně trénovalo 38 sportovců. Ve</a:t>
            </a:r>
          </a:p>
          <a:p>
            <a:pPr>
              <a:buNone/>
            </a:pPr>
            <a:r>
              <a:rPr lang="cs-CZ" dirty="0" smtClean="0"/>
              <a:t>velké tělocvičně jich trénovalo o 17 více. Kolik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portovců jich ve velké tělocvičně trénovalo?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Vypočítej správně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48         56          85</a:t>
            </a:r>
          </a:p>
          <a:p>
            <a:pPr>
              <a:buNone/>
            </a:pPr>
            <a:r>
              <a:rPr lang="cs-CZ" u="sng" dirty="0" smtClean="0"/>
              <a:t>- 22</a:t>
            </a:r>
            <a:r>
              <a:rPr lang="cs-CZ" dirty="0" smtClean="0"/>
              <a:t>       </a:t>
            </a:r>
            <a:r>
              <a:rPr lang="cs-CZ" u="sng" dirty="0" smtClean="0"/>
              <a:t> -32</a:t>
            </a:r>
            <a:r>
              <a:rPr lang="cs-CZ" dirty="0" smtClean="0"/>
              <a:t>        </a:t>
            </a:r>
            <a:r>
              <a:rPr lang="cs-CZ" u="sng" dirty="0" smtClean="0"/>
              <a:t>-33         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32          47          19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u="sng" dirty="0" smtClean="0"/>
              <a:t>44  </a:t>
            </a:r>
            <a:r>
              <a:rPr lang="cs-CZ" dirty="0" smtClean="0"/>
              <a:t>      </a:t>
            </a:r>
            <a:r>
              <a:rPr lang="cs-CZ" u="sng" dirty="0" smtClean="0"/>
              <a:t>  25  </a:t>
            </a:r>
            <a:r>
              <a:rPr lang="cs-CZ" dirty="0" smtClean="0"/>
              <a:t>       </a:t>
            </a:r>
            <a:r>
              <a:rPr lang="cs-CZ" u="sng" dirty="0" smtClean="0"/>
              <a:t> 55  </a:t>
            </a:r>
          </a:p>
        </p:txBody>
      </p:sp>
      <p:pic>
        <p:nvPicPr>
          <p:cNvPr id="7" name="Obrázek 6" descr="039_1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2204864"/>
            <a:ext cx="4063567" cy="2607156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08518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Autorem veškerého použitého materiálu je Mgr. Věra Hajnová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172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Procvičování sčítání a odčítání dvojciferných čísel</vt:lpstr>
      <vt:lpstr>Doplň tabulky :</vt:lpstr>
      <vt:lpstr>Vyřeš správně slovní úlohu:</vt:lpstr>
      <vt:lpstr>Vypočítej správně 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7</cp:revision>
  <dcterms:created xsi:type="dcterms:W3CDTF">2011-11-20T09:59:19Z</dcterms:created>
  <dcterms:modified xsi:type="dcterms:W3CDTF">2011-11-23T14:45:40Z</dcterms:modified>
</cp:coreProperties>
</file>