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8" r:id="rId2"/>
    <p:sldId id="256" r:id="rId3"/>
    <p:sldId id="258" r:id="rId4"/>
    <p:sldId id="265" r:id="rId5"/>
    <p:sldId id="259" r:id="rId6"/>
    <p:sldId id="266" r:id="rId7"/>
    <p:sldId id="261" r:id="rId8"/>
    <p:sldId id="267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96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A30516-9C57-4A34-9CA9-892C9156BB36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BEFA1A7-7A02-4A74-B4F0-20E0F1813319}">
      <dgm:prSet phldrT="[Text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Číslo?</a:t>
          </a:r>
          <a:endParaRPr lang="cs-CZ" dirty="0"/>
        </a:p>
      </dgm:t>
    </dgm:pt>
    <dgm:pt modelId="{788005D2-FB20-4574-B64A-E270C6C4EA52}" type="parTrans" cxnId="{D07A79E2-73F3-4255-AD65-F37B79FB6B32}">
      <dgm:prSet/>
      <dgm:spPr/>
      <dgm:t>
        <a:bodyPr/>
        <a:lstStyle/>
        <a:p>
          <a:endParaRPr lang="cs-CZ"/>
        </a:p>
      </dgm:t>
    </dgm:pt>
    <dgm:pt modelId="{9636E515-9B3A-4B75-B884-5E9CC0E9E18B}" type="sibTrans" cxnId="{D07A79E2-73F3-4255-AD65-F37B79FB6B32}">
      <dgm:prSet/>
      <dgm:spPr/>
      <dgm:t>
        <a:bodyPr/>
        <a:lstStyle/>
        <a:p>
          <a:endParaRPr lang="cs-CZ"/>
        </a:p>
      </dgm:t>
    </dgm:pt>
    <dgm:pt modelId="{009673D4-A660-45B6-9EC1-2887D859BB2F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Číslo?</a:t>
          </a:r>
          <a:endParaRPr lang="cs-CZ" dirty="0"/>
        </a:p>
      </dgm:t>
    </dgm:pt>
    <dgm:pt modelId="{682DAECC-09ED-4F3F-B60E-58C91D366099}" type="parTrans" cxnId="{345FF213-3A1C-4EF5-9F84-A9D8D9140665}">
      <dgm:prSet/>
      <dgm:spPr/>
      <dgm:t>
        <a:bodyPr/>
        <a:lstStyle/>
        <a:p>
          <a:endParaRPr lang="cs-CZ"/>
        </a:p>
      </dgm:t>
    </dgm:pt>
    <dgm:pt modelId="{94056BC8-45CA-468E-B45E-7D991B090B53}" type="sibTrans" cxnId="{345FF213-3A1C-4EF5-9F84-A9D8D9140665}">
      <dgm:prSet/>
      <dgm:spPr/>
      <dgm:t>
        <a:bodyPr/>
        <a:lstStyle/>
        <a:p>
          <a:endParaRPr lang="cs-CZ"/>
        </a:p>
      </dgm:t>
    </dgm:pt>
    <dgm:pt modelId="{0917AB24-57FA-43DB-BBCE-01862FCDA246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2E9B25AD-388F-4813-8C39-59C2E088C9DE}" type="parTrans" cxnId="{3A1DDAF6-A6D0-490F-9EDD-9CC3F23A2B98}">
      <dgm:prSet/>
      <dgm:spPr/>
      <dgm:t>
        <a:bodyPr/>
        <a:lstStyle/>
        <a:p>
          <a:endParaRPr lang="cs-CZ"/>
        </a:p>
      </dgm:t>
    </dgm:pt>
    <dgm:pt modelId="{8DAB1036-75D3-485B-9F52-8826FB4C6CC4}" type="sibTrans" cxnId="{3A1DDAF6-A6D0-490F-9EDD-9CC3F23A2B98}">
      <dgm:prSet/>
      <dgm:spPr/>
      <dgm:t>
        <a:bodyPr/>
        <a:lstStyle/>
        <a:p>
          <a:endParaRPr lang="cs-CZ"/>
        </a:p>
      </dgm:t>
    </dgm:pt>
    <dgm:pt modelId="{832E9B82-F9CF-4DD5-A6D0-A3A78A715594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6A351937-B39F-4AE8-B871-A80FAFCF635B}" type="parTrans" cxnId="{DE75AC27-5937-4159-AE73-47BBDC4C8350}">
      <dgm:prSet/>
      <dgm:spPr/>
      <dgm:t>
        <a:bodyPr/>
        <a:lstStyle/>
        <a:p>
          <a:endParaRPr lang="cs-CZ"/>
        </a:p>
      </dgm:t>
    </dgm:pt>
    <dgm:pt modelId="{42FD51BB-69A8-464D-ABEF-8A5E4A4F482E}" type="sibTrans" cxnId="{DE75AC27-5937-4159-AE73-47BBDC4C8350}">
      <dgm:prSet/>
      <dgm:spPr/>
      <dgm:t>
        <a:bodyPr/>
        <a:lstStyle/>
        <a:p>
          <a:endParaRPr lang="cs-CZ"/>
        </a:p>
      </dgm:t>
    </dgm:pt>
    <dgm:pt modelId="{881FF631-2284-4769-B90F-AF5D2F1AE86B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8640366F-0871-404F-99AF-697F1C4D17FE}" type="parTrans" cxnId="{721985DA-C98F-4011-B819-08A90E10F97E}">
      <dgm:prSet/>
      <dgm:spPr/>
      <dgm:t>
        <a:bodyPr/>
        <a:lstStyle/>
        <a:p>
          <a:endParaRPr lang="cs-CZ"/>
        </a:p>
      </dgm:t>
    </dgm:pt>
    <dgm:pt modelId="{CF4CB749-0DC6-40CD-A35C-F590484C952F}" type="sibTrans" cxnId="{721985DA-C98F-4011-B819-08A90E10F97E}">
      <dgm:prSet/>
      <dgm:spPr/>
      <dgm:t>
        <a:bodyPr/>
        <a:lstStyle/>
        <a:p>
          <a:endParaRPr lang="cs-CZ"/>
        </a:p>
      </dgm:t>
    </dgm:pt>
    <dgm:pt modelId="{8586C614-2C11-451B-843C-BF6763937646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4C7A0BC1-149D-464A-BB31-6432F20F3388}" type="parTrans" cxnId="{174A2DA2-9B3E-49BE-A547-EEC48CA4BD42}">
      <dgm:prSet/>
      <dgm:spPr/>
      <dgm:t>
        <a:bodyPr/>
        <a:lstStyle/>
        <a:p>
          <a:endParaRPr lang="cs-CZ"/>
        </a:p>
      </dgm:t>
    </dgm:pt>
    <dgm:pt modelId="{89F8D89A-06F2-4A11-BC12-0F333B5618A8}" type="sibTrans" cxnId="{174A2DA2-9B3E-49BE-A547-EEC48CA4BD42}">
      <dgm:prSet/>
      <dgm:spPr/>
      <dgm:t>
        <a:bodyPr/>
        <a:lstStyle/>
        <a:p>
          <a:endParaRPr lang="cs-CZ"/>
        </a:p>
      </dgm:t>
    </dgm:pt>
    <dgm:pt modelId="{94C0ECAC-2CA3-4BA6-9F6F-437653DCE3CC}" type="pres">
      <dgm:prSet presAssocID="{ECA30516-9C57-4A34-9CA9-892C9156BB3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4E6F729-B22C-4425-88E0-A97C29629C18}" type="pres">
      <dgm:prSet presAssocID="{3BEFA1A7-7A02-4A74-B4F0-20E0F1813319}" presName="vertOne" presStyleCnt="0"/>
      <dgm:spPr/>
    </dgm:pt>
    <dgm:pt modelId="{4111E716-6620-42E6-BDC5-BFAE70CE02A2}" type="pres">
      <dgm:prSet presAssocID="{3BEFA1A7-7A02-4A74-B4F0-20E0F1813319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C3F6355-5140-416A-9BDA-5755C4DE5571}" type="pres">
      <dgm:prSet presAssocID="{3BEFA1A7-7A02-4A74-B4F0-20E0F1813319}" presName="parTransOne" presStyleCnt="0"/>
      <dgm:spPr/>
    </dgm:pt>
    <dgm:pt modelId="{E170377A-B5AF-471A-825E-06881385A2FD}" type="pres">
      <dgm:prSet presAssocID="{3BEFA1A7-7A02-4A74-B4F0-20E0F1813319}" presName="horzOne" presStyleCnt="0"/>
      <dgm:spPr/>
    </dgm:pt>
    <dgm:pt modelId="{C810A1E4-990D-47B8-B3D8-CB48F944A08C}" type="pres">
      <dgm:prSet presAssocID="{009673D4-A660-45B6-9EC1-2887D859BB2F}" presName="vertTwo" presStyleCnt="0"/>
      <dgm:spPr/>
    </dgm:pt>
    <dgm:pt modelId="{C599564F-E4AB-4625-AA57-45C4021CE4C5}" type="pres">
      <dgm:prSet presAssocID="{009673D4-A660-45B6-9EC1-2887D859BB2F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2CA5C5A-BAF4-4E3B-90C2-63C3A688D9BA}" type="pres">
      <dgm:prSet presAssocID="{009673D4-A660-45B6-9EC1-2887D859BB2F}" presName="parTransTwo" presStyleCnt="0"/>
      <dgm:spPr/>
    </dgm:pt>
    <dgm:pt modelId="{3A31E45E-28E7-42D6-A610-AA79810F20DB}" type="pres">
      <dgm:prSet presAssocID="{009673D4-A660-45B6-9EC1-2887D859BB2F}" presName="horzTwo" presStyleCnt="0"/>
      <dgm:spPr/>
    </dgm:pt>
    <dgm:pt modelId="{61171216-60AB-4C9A-BFD5-D7093EDE60F2}" type="pres">
      <dgm:prSet presAssocID="{0917AB24-57FA-43DB-BBCE-01862FCDA246}" presName="vertThree" presStyleCnt="0"/>
      <dgm:spPr/>
    </dgm:pt>
    <dgm:pt modelId="{8FA1B9A1-E9B2-47F1-B5F9-C9FB80BF6409}" type="pres">
      <dgm:prSet presAssocID="{0917AB24-57FA-43DB-BBCE-01862FCDA246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47B9EAF-7147-425B-AC82-F86F5542798E}" type="pres">
      <dgm:prSet presAssocID="{0917AB24-57FA-43DB-BBCE-01862FCDA246}" presName="horzThree" presStyleCnt="0"/>
      <dgm:spPr/>
    </dgm:pt>
    <dgm:pt modelId="{469FA27A-7464-4913-ABEF-00164947AB37}" type="pres">
      <dgm:prSet presAssocID="{8DAB1036-75D3-485B-9F52-8826FB4C6CC4}" presName="sibSpaceThree" presStyleCnt="0"/>
      <dgm:spPr/>
    </dgm:pt>
    <dgm:pt modelId="{DA5D9D9D-A403-4282-9933-D678B645DBEC}" type="pres">
      <dgm:prSet presAssocID="{832E9B82-F9CF-4DD5-A6D0-A3A78A715594}" presName="vertThree" presStyleCnt="0"/>
      <dgm:spPr/>
    </dgm:pt>
    <dgm:pt modelId="{9E012F8E-111B-4460-AE0D-F3B54F0FD202}" type="pres">
      <dgm:prSet presAssocID="{832E9B82-F9CF-4DD5-A6D0-A3A78A715594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9CF1350-48F0-494F-B91D-624D9F913B9B}" type="pres">
      <dgm:prSet presAssocID="{832E9B82-F9CF-4DD5-A6D0-A3A78A715594}" presName="horzThree" presStyleCnt="0"/>
      <dgm:spPr/>
    </dgm:pt>
    <dgm:pt modelId="{EA0D403C-6AE0-4B04-B069-E605F925ADAF}" type="pres">
      <dgm:prSet presAssocID="{94056BC8-45CA-468E-B45E-7D991B090B53}" presName="sibSpaceTwo" presStyleCnt="0"/>
      <dgm:spPr/>
    </dgm:pt>
    <dgm:pt modelId="{D24A090C-23A4-42D7-BD22-A16252468391}" type="pres">
      <dgm:prSet presAssocID="{881FF631-2284-4769-B90F-AF5D2F1AE86B}" presName="vertTwo" presStyleCnt="0"/>
      <dgm:spPr/>
    </dgm:pt>
    <dgm:pt modelId="{DA943F04-0226-4111-AE10-CE20A795B063}" type="pres">
      <dgm:prSet presAssocID="{881FF631-2284-4769-B90F-AF5D2F1AE86B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F1EBA6D-D866-4950-9ECE-ACA772921847}" type="pres">
      <dgm:prSet presAssocID="{881FF631-2284-4769-B90F-AF5D2F1AE86B}" presName="parTransTwo" presStyleCnt="0"/>
      <dgm:spPr/>
    </dgm:pt>
    <dgm:pt modelId="{C2A7EFC8-4A33-433D-B1B4-C8D14D64CF8D}" type="pres">
      <dgm:prSet presAssocID="{881FF631-2284-4769-B90F-AF5D2F1AE86B}" presName="horzTwo" presStyleCnt="0"/>
      <dgm:spPr/>
    </dgm:pt>
    <dgm:pt modelId="{7F0AF0FC-87C0-4F0E-B267-4BB6FA33D318}" type="pres">
      <dgm:prSet presAssocID="{8586C614-2C11-451B-843C-BF6763937646}" presName="vertThree" presStyleCnt="0"/>
      <dgm:spPr/>
    </dgm:pt>
    <dgm:pt modelId="{F65EF8E4-7341-4956-B568-9B8C5A5957CB}" type="pres">
      <dgm:prSet presAssocID="{8586C614-2C11-451B-843C-BF6763937646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FD3E194-70DD-4298-95C0-0320127F28D6}" type="pres">
      <dgm:prSet presAssocID="{8586C614-2C11-451B-843C-BF6763937646}" presName="horzThree" presStyleCnt="0"/>
      <dgm:spPr/>
    </dgm:pt>
  </dgm:ptLst>
  <dgm:cxnLst>
    <dgm:cxn modelId="{1267C3B3-9BC8-4C01-81C3-ADBEC2E90E2C}" type="presOf" srcId="{0917AB24-57FA-43DB-BBCE-01862FCDA246}" destId="{8FA1B9A1-E9B2-47F1-B5F9-C9FB80BF6409}" srcOrd="0" destOrd="0" presId="urn:microsoft.com/office/officeart/2005/8/layout/hierarchy4"/>
    <dgm:cxn modelId="{FF5177A7-3E40-40AF-BAB5-9B6FC8BB3B8E}" type="presOf" srcId="{009673D4-A660-45B6-9EC1-2887D859BB2F}" destId="{C599564F-E4AB-4625-AA57-45C4021CE4C5}" srcOrd="0" destOrd="0" presId="urn:microsoft.com/office/officeart/2005/8/layout/hierarchy4"/>
    <dgm:cxn modelId="{721985DA-C98F-4011-B819-08A90E10F97E}" srcId="{3BEFA1A7-7A02-4A74-B4F0-20E0F1813319}" destId="{881FF631-2284-4769-B90F-AF5D2F1AE86B}" srcOrd="1" destOrd="0" parTransId="{8640366F-0871-404F-99AF-697F1C4D17FE}" sibTransId="{CF4CB749-0DC6-40CD-A35C-F590484C952F}"/>
    <dgm:cxn modelId="{19CF7CE2-CACA-466F-9A72-101CEFFA01BB}" type="presOf" srcId="{3BEFA1A7-7A02-4A74-B4F0-20E0F1813319}" destId="{4111E716-6620-42E6-BDC5-BFAE70CE02A2}" srcOrd="0" destOrd="0" presId="urn:microsoft.com/office/officeart/2005/8/layout/hierarchy4"/>
    <dgm:cxn modelId="{174A2DA2-9B3E-49BE-A547-EEC48CA4BD42}" srcId="{881FF631-2284-4769-B90F-AF5D2F1AE86B}" destId="{8586C614-2C11-451B-843C-BF6763937646}" srcOrd="0" destOrd="0" parTransId="{4C7A0BC1-149D-464A-BB31-6432F20F3388}" sibTransId="{89F8D89A-06F2-4A11-BC12-0F333B5618A8}"/>
    <dgm:cxn modelId="{345FF213-3A1C-4EF5-9F84-A9D8D9140665}" srcId="{3BEFA1A7-7A02-4A74-B4F0-20E0F1813319}" destId="{009673D4-A660-45B6-9EC1-2887D859BB2F}" srcOrd="0" destOrd="0" parTransId="{682DAECC-09ED-4F3F-B60E-58C91D366099}" sibTransId="{94056BC8-45CA-468E-B45E-7D991B090B53}"/>
    <dgm:cxn modelId="{5CC4A50D-9522-4EFD-B998-9D62706ABEE0}" type="presOf" srcId="{881FF631-2284-4769-B90F-AF5D2F1AE86B}" destId="{DA943F04-0226-4111-AE10-CE20A795B063}" srcOrd="0" destOrd="0" presId="urn:microsoft.com/office/officeart/2005/8/layout/hierarchy4"/>
    <dgm:cxn modelId="{3A1DDAF6-A6D0-490F-9EDD-9CC3F23A2B98}" srcId="{009673D4-A660-45B6-9EC1-2887D859BB2F}" destId="{0917AB24-57FA-43DB-BBCE-01862FCDA246}" srcOrd="0" destOrd="0" parTransId="{2E9B25AD-388F-4813-8C39-59C2E088C9DE}" sibTransId="{8DAB1036-75D3-485B-9F52-8826FB4C6CC4}"/>
    <dgm:cxn modelId="{2D5FFFD7-0A5F-4DD5-B3FB-33CE5C90DE53}" type="presOf" srcId="{8586C614-2C11-451B-843C-BF6763937646}" destId="{F65EF8E4-7341-4956-B568-9B8C5A5957CB}" srcOrd="0" destOrd="0" presId="urn:microsoft.com/office/officeart/2005/8/layout/hierarchy4"/>
    <dgm:cxn modelId="{D07A79E2-73F3-4255-AD65-F37B79FB6B32}" srcId="{ECA30516-9C57-4A34-9CA9-892C9156BB36}" destId="{3BEFA1A7-7A02-4A74-B4F0-20E0F1813319}" srcOrd="0" destOrd="0" parTransId="{788005D2-FB20-4574-B64A-E270C6C4EA52}" sibTransId="{9636E515-9B3A-4B75-B884-5E9CC0E9E18B}"/>
    <dgm:cxn modelId="{A83116DB-5096-46C4-A4B8-166B53C67949}" type="presOf" srcId="{ECA30516-9C57-4A34-9CA9-892C9156BB36}" destId="{94C0ECAC-2CA3-4BA6-9F6F-437653DCE3CC}" srcOrd="0" destOrd="0" presId="urn:microsoft.com/office/officeart/2005/8/layout/hierarchy4"/>
    <dgm:cxn modelId="{7412B755-8AC1-47CF-AB4D-520AEA5BD27C}" type="presOf" srcId="{832E9B82-F9CF-4DD5-A6D0-A3A78A715594}" destId="{9E012F8E-111B-4460-AE0D-F3B54F0FD202}" srcOrd="0" destOrd="0" presId="urn:microsoft.com/office/officeart/2005/8/layout/hierarchy4"/>
    <dgm:cxn modelId="{DE75AC27-5937-4159-AE73-47BBDC4C8350}" srcId="{009673D4-A660-45B6-9EC1-2887D859BB2F}" destId="{832E9B82-F9CF-4DD5-A6D0-A3A78A715594}" srcOrd="1" destOrd="0" parTransId="{6A351937-B39F-4AE8-B871-A80FAFCF635B}" sibTransId="{42FD51BB-69A8-464D-ABEF-8A5E4A4F482E}"/>
    <dgm:cxn modelId="{96E573DF-A7EF-4D20-A977-102D0A421378}" type="presParOf" srcId="{94C0ECAC-2CA3-4BA6-9F6F-437653DCE3CC}" destId="{54E6F729-B22C-4425-88E0-A97C29629C18}" srcOrd="0" destOrd="0" presId="urn:microsoft.com/office/officeart/2005/8/layout/hierarchy4"/>
    <dgm:cxn modelId="{F0C8064A-0D0E-4000-92D1-7A0E3BA1DA2F}" type="presParOf" srcId="{54E6F729-B22C-4425-88E0-A97C29629C18}" destId="{4111E716-6620-42E6-BDC5-BFAE70CE02A2}" srcOrd="0" destOrd="0" presId="urn:microsoft.com/office/officeart/2005/8/layout/hierarchy4"/>
    <dgm:cxn modelId="{2E4EE1CA-7F44-4545-BDF0-749F4DC524A7}" type="presParOf" srcId="{54E6F729-B22C-4425-88E0-A97C29629C18}" destId="{1C3F6355-5140-416A-9BDA-5755C4DE5571}" srcOrd="1" destOrd="0" presId="urn:microsoft.com/office/officeart/2005/8/layout/hierarchy4"/>
    <dgm:cxn modelId="{6A245772-EED3-4207-8930-CA985CD3C06C}" type="presParOf" srcId="{54E6F729-B22C-4425-88E0-A97C29629C18}" destId="{E170377A-B5AF-471A-825E-06881385A2FD}" srcOrd="2" destOrd="0" presId="urn:microsoft.com/office/officeart/2005/8/layout/hierarchy4"/>
    <dgm:cxn modelId="{B757096C-BA51-417C-9B32-0EEC0111E62F}" type="presParOf" srcId="{E170377A-B5AF-471A-825E-06881385A2FD}" destId="{C810A1E4-990D-47B8-B3D8-CB48F944A08C}" srcOrd="0" destOrd="0" presId="urn:microsoft.com/office/officeart/2005/8/layout/hierarchy4"/>
    <dgm:cxn modelId="{F7A06C95-B0C2-4A29-8EA0-D81FD832CF95}" type="presParOf" srcId="{C810A1E4-990D-47B8-B3D8-CB48F944A08C}" destId="{C599564F-E4AB-4625-AA57-45C4021CE4C5}" srcOrd="0" destOrd="0" presId="urn:microsoft.com/office/officeart/2005/8/layout/hierarchy4"/>
    <dgm:cxn modelId="{F510357D-2977-4B40-AE76-12A40DDC007F}" type="presParOf" srcId="{C810A1E4-990D-47B8-B3D8-CB48F944A08C}" destId="{52CA5C5A-BAF4-4E3B-90C2-63C3A688D9BA}" srcOrd="1" destOrd="0" presId="urn:microsoft.com/office/officeart/2005/8/layout/hierarchy4"/>
    <dgm:cxn modelId="{90EFC239-CA23-4B02-84B6-981A03CA1EAD}" type="presParOf" srcId="{C810A1E4-990D-47B8-B3D8-CB48F944A08C}" destId="{3A31E45E-28E7-42D6-A610-AA79810F20DB}" srcOrd="2" destOrd="0" presId="urn:microsoft.com/office/officeart/2005/8/layout/hierarchy4"/>
    <dgm:cxn modelId="{00520849-F131-4A79-9055-51BE876792BC}" type="presParOf" srcId="{3A31E45E-28E7-42D6-A610-AA79810F20DB}" destId="{61171216-60AB-4C9A-BFD5-D7093EDE60F2}" srcOrd="0" destOrd="0" presId="urn:microsoft.com/office/officeart/2005/8/layout/hierarchy4"/>
    <dgm:cxn modelId="{993E4E82-0DDB-4386-9D5B-1A9555D3D411}" type="presParOf" srcId="{61171216-60AB-4C9A-BFD5-D7093EDE60F2}" destId="{8FA1B9A1-E9B2-47F1-B5F9-C9FB80BF6409}" srcOrd="0" destOrd="0" presId="urn:microsoft.com/office/officeart/2005/8/layout/hierarchy4"/>
    <dgm:cxn modelId="{C1A671E6-1A15-40D9-8EB6-3D0B42A25BD9}" type="presParOf" srcId="{61171216-60AB-4C9A-BFD5-D7093EDE60F2}" destId="{447B9EAF-7147-425B-AC82-F86F5542798E}" srcOrd="1" destOrd="0" presId="urn:microsoft.com/office/officeart/2005/8/layout/hierarchy4"/>
    <dgm:cxn modelId="{79B69265-6E36-499C-B9B6-34345944BA7C}" type="presParOf" srcId="{3A31E45E-28E7-42D6-A610-AA79810F20DB}" destId="{469FA27A-7464-4913-ABEF-00164947AB37}" srcOrd="1" destOrd="0" presId="urn:microsoft.com/office/officeart/2005/8/layout/hierarchy4"/>
    <dgm:cxn modelId="{1567699A-892B-4487-AE81-177101073786}" type="presParOf" srcId="{3A31E45E-28E7-42D6-A610-AA79810F20DB}" destId="{DA5D9D9D-A403-4282-9933-D678B645DBEC}" srcOrd="2" destOrd="0" presId="urn:microsoft.com/office/officeart/2005/8/layout/hierarchy4"/>
    <dgm:cxn modelId="{F4979030-FAB3-4DAB-B92B-88EB026D4DF6}" type="presParOf" srcId="{DA5D9D9D-A403-4282-9933-D678B645DBEC}" destId="{9E012F8E-111B-4460-AE0D-F3B54F0FD202}" srcOrd="0" destOrd="0" presId="urn:microsoft.com/office/officeart/2005/8/layout/hierarchy4"/>
    <dgm:cxn modelId="{B1CCEA30-D25A-47BE-B7E7-40E5166B5BF3}" type="presParOf" srcId="{DA5D9D9D-A403-4282-9933-D678B645DBEC}" destId="{39CF1350-48F0-494F-B91D-624D9F913B9B}" srcOrd="1" destOrd="0" presId="urn:microsoft.com/office/officeart/2005/8/layout/hierarchy4"/>
    <dgm:cxn modelId="{B2B21253-DD3F-4EFA-BBD4-FA856895224B}" type="presParOf" srcId="{E170377A-B5AF-471A-825E-06881385A2FD}" destId="{EA0D403C-6AE0-4B04-B069-E605F925ADAF}" srcOrd="1" destOrd="0" presId="urn:microsoft.com/office/officeart/2005/8/layout/hierarchy4"/>
    <dgm:cxn modelId="{06183722-4951-4D79-B0C0-D39125B09BCB}" type="presParOf" srcId="{E170377A-B5AF-471A-825E-06881385A2FD}" destId="{D24A090C-23A4-42D7-BD22-A16252468391}" srcOrd="2" destOrd="0" presId="urn:microsoft.com/office/officeart/2005/8/layout/hierarchy4"/>
    <dgm:cxn modelId="{7599D79F-EB53-4355-92BF-306BDFADB1DD}" type="presParOf" srcId="{D24A090C-23A4-42D7-BD22-A16252468391}" destId="{DA943F04-0226-4111-AE10-CE20A795B063}" srcOrd="0" destOrd="0" presId="urn:microsoft.com/office/officeart/2005/8/layout/hierarchy4"/>
    <dgm:cxn modelId="{35F69CF4-30BE-4F55-A1A2-6ADAC3319AEB}" type="presParOf" srcId="{D24A090C-23A4-42D7-BD22-A16252468391}" destId="{8F1EBA6D-D866-4950-9ECE-ACA772921847}" srcOrd="1" destOrd="0" presId="urn:microsoft.com/office/officeart/2005/8/layout/hierarchy4"/>
    <dgm:cxn modelId="{237F2CA2-D0E1-4D88-BE09-02E8A488FD71}" type="presParOf" srcId="{D24A090C-23A4-42D7-BD22-A16252468391}" destId="{C2A7EFC8-4A33-433D-B1B4-C8D14D64CF8D}" srcOrd="2" destOrd="0" presId="urn:microsoft.com/office/officeart/2005/8/layout/hierarchy4"/>
    <dgm:cxn modelId="{187505FF-DA13-4552-BEA0-899CB33D6204}" type="presParOf" srcId="{C2A7EFC8-4A33-433D-B1B4-C8D14D64CF8D}" destId="{7F0AF0FC-87C0-4F0E-B267-4BB6FA33D318}" srcOrd="0" destOrd="0" presId="urn:microsoft.com/office/officeart/2005/8/layout/hierarchy4"/>
    <dgm:cxn modelId="{889EAE7C-5F3B-472E-8C33-C148C051EBC3}" type="presParOf" srcId="{7F0AF0FC-87C0-4F0E-B267-4BB6FA33D318}" destId="{F65EF8E4-7341-4956-B568-9B8C5A5957CB}" srcOrd="0" destOrd="0" presId="urn:microsoft.com/office/officeart/2005/8/layout/hierarchy4"/>
    <dgm:cxn modelId="{7EE3BD6D-60E1-4528-BA14-E8DB80558253}" type="presParOf" srcId="{7F0AF0FC-87C0-4F0E-B267-4BB6FA33D318}" destId="{4FD3E194-70DD-4298-95C0-0320127F28D6}" srcOrd="1" destOrd="0" presId="urn:microsoft.com/office/officeart/2005/8/layout/hierarchy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A30516-9C57-4A34-9CA9-892C9156BB36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BEFA1A7-7A02-4A74-B4F0-20E0F1813319}">
      <dgm:prSet phldrT="[Text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788005D2-FB20-4574-B64A-E270C6C4EA52}" type="parTrans" cxnId="{D07A79E2-73F3-4255-AD65-F37B79FB6B32}">
      <dgm:prSet/>
      <dgm:spPr/>
      <dgm:t>
        <a:bodyPr/>
        <a:lstStyle/>
        <a:p>
          <a:endParaRPr lang="cs-CZ"/>
        </a:p>
      </dgm:t>
    </dgm:pt>
    <dgm:pt modelId="{9636E515-9B3A-4B75-B884-5E9CC0E9E18B}" type="sibTrans" cxnId="{D07A79E2-73F3-4255-AD65-F37B79FB6B32}">
      <dgm:prSet/>
      <dgm:spPr/>
      <dgm:t>
        <a:bodyPr/>
        <a:lstStyle/>
        <a:p>
          <a:endParaRPr lang="cs-CZ"/>
        </a:p>
      </dgm:t>
    </dgm:pt>
    <dgm:pt modelId="{009673D4-A660-45B6-9EC1-2887D859BB2F}">
      <dgm:prSet phldrT="[Text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682DAECC-09ED-4F3F-B60E-58C91D366099}" type="parTrans" cxnId="{345FF213-3A1C-4EF5-9F84-A9D8D9140665}">
      <dgm:prSet/>
      <dgm:spPr/>
      <dgm:t>
        <a:bodyPr/>
        <a:lstStyle/>
        <a:p>
          <a:endParaRPr lang="cs-CZ"/>
        </a:p>
      </dgm:t>
    </dgm:pt>
    <dgm:pt modelId="{94056BC8-45CA-468E-B45E-7D991B090B53}" type="sibTrans" cxnId="{345FF213-3A1C-4EF5-9F84-A9D8D9140665}">
      <dgm:prSet/>
      <dgm:spPr/>
      <dgm:t>
        <a:bodyPr/>
        <a:lstStyle/>
        <a:p>
          <a:endParaRPr lang="cs-CZ"/>
        </a:p>
      </dgm:t>
    </dgm:pt>
    <dgm:pt modelId="{0917AB24-57FA-43DB-BBCE-01862FCDA246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2E9B25AD-388F-4813-8C39-59C2E088C9DE}" type="parTrans" cxnId="{3A1DDAF6-A6D0-490F-9EDD-9CC3F23A2B98}">
      <dgm:prSet/>
      <dgm:spPr/>
      <dgm:t>
        <a:bodyPr/>
        <a:lstStyle/>
        <a:p>
          <a:endParaRPr lang="cs-CZ"/>
        </a:p>
      </dgm:t>
    </dgm:pt>
    <dgm:pt modelId="{8DAB1036-75D3-485B-9F52-8826FB4C6CC4}" type="sibTrans" cxnId="{3A1DDAF6-A6D0-490F-9EDD-9CC3F23A2B98}">
      <dgm:prSet/>
      <dgm:spPr/>
      <dgm:t>
        <a:bodyPr/>
        <a:lstStyle/>
        <a:p>
          <a:endParaRPr lang="cs-CZ"/>
        </a:p>
      </dgm:t>
    </dgm:pt>
    <dgm:pt modelId="{832E9B82-F9CF-4DD5-A6D0-A3A78A715594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6A351937-B39F-4AE8-B871-A80FAFCF635B}" type="parTrans" cxnId="{DE75AC27-5937-4159-AE73-47BBDC4C8350}">
      <dgm:prSet/>
      <dgm:spPr/>
      <dgm:t>
        <a:bodyPr/>
        <a:lstStyle/>
        <a:p>
          <a:endParaRPr lang="cs-CZ"/>
        </a:p>
      </dgm:t>
    </dgm:pt>
    <dgm:pt modelId="{42FD51BB-69A8-464D-ABEF-8A5E4A4F482E}" type="sibTrans" cxnId="{DE75AC27-5937-4159-AE73-47BBDC4C8350}">
      <dgm:prSet/>
      <dgm:spPr/>
      <dgm:t>
        <a:bodyPr/>
        <a:lstStyle/>
        <a:p>
          <a:endParaRPr lang="cs-CZ"/>
        </a:p>
      </dgm:t>
    </dgm:pt>
    <dgm:pt modelId="{881FF631-2284-4769-B90F-AF5D2F1AE86B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8640366F-0871-404F-99AF-697F1C4D17FE}" type="parTrans" cxnId="{721985DA-C98F-4011-B819-08A90E10F97E}">
      <dgm:prSet/>
      <dgm:spPr/>
      <dgm:t>
        <a:bodyPr/>
        <a:lstStyle/>
        <a:p>
          <a:endParaRPr lang="cs-CZ"/>
        </a:p>
      </dgm:t>
    </dgm:pt>
    <dgm:pt modelId="{CF4CB749-0DC6-40CD-A35C-F590484C952F}" type="sibTrans" cxnId="{721985DA-C98F-4011-B819-08A90E10F97E}">
      <dgm:prSet/>
      <dgm:spPr/>
      <dgm:t>
        <a:bodyPr/>
        <a:lstStyle/>
        <a:p>
          <a:endParaRPr lang="cs-CZ"/>
        </a:p>
      </dgm:t>
    </dgm:pt>
    <dgm:pt modelId="{8586C614-2C11-451B-843C-BF6763937646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4C7A0BC1-149D-464A-BB31-6432F20F3388}" type="parTrans" cxnId="{174A2DA2-9B3E-49BE-A547-EEC48CA4BD42}">
      <dgm:prSet/>
      <dgm:spPr/>
      <dgm:t>
        <a:bodyPr/>
        <a:lstStyle/>
        <a:p>
          <a:endParaRPr lang="cs-CZ"/>
        </a:p>
      </dgm:t>
    </dgm:pt>
    <dgm:pt modelId="{89F8D89A-06F2-4A11-BC12-0F333B5618A8}" type="sibTrans" cxnId="{174A2DA2-9B3E-49BE-A547-EEC48CA4BD42}">
      <dgm:prSet/>
      <dgm:spPr/>
      <dgm:t>
        <a:bodyPr/>
        <a:lstStyle/>
        <a:p>
          <a:endParaRPr lang="cs-CZ"/>
        </a:p>
      </dgm:t>
    </dgm:pt>
    <dgm:pt modelId="{94C0ECAC-2CA3-4BA6-9F6F-437653DCE3CC}" type="pres">
      <dgm:prSet presAssocID="{ECA30516-9C57-4A34-9CA9-892C9156BB3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4E6F729-B22C-4425-88E0-A97C29629C18}" type="pres">
      <dgm:prSet presAssocID="{3BEFA1A7-7A02-4A74-B4F0-20E0F1813319}" presName="vertOne" presStyleCnt="0"/>
      <dgm:spPr/>
    </dgm:pt>
    <dgm:pt modelId="{4111E716-6620-42E6-BDC5-BFAE70CE02A2}" type="pres">
      <dgm:prSet presAssocID="{3BEFA1A7-7A02-4A74-B4F0-20E0F1813319}" presName="txOne" presStyleLbl="node0" presStyleIdx="0" presStyleCnt="1" custLinFactNeighborX="-2381" custLinFactNeighborY="2427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C3F6355-5140-416A-9BDA-5755C4DE5571}" type="pres">
      <dgm:prSet presAssocID="{3BEFA1A7-7A02-4A74-B4F0-20E0F1813319}" presName="parTransOne" presStyleCnt="0"/>
      <dgm:spPr/>
    </dgm:pt>
    <dgm:pt modelId="{E170377A-B5AF-471A-825E-06881385A2FD}" type="pres">
      <dgm:prSet presAssocID="{3BEFA1A7-7A02-4A74-B4F0-20E0F1813319}" presName="horzOne" presStyleCnt="0"/>
      <dgm:spPr/>
    </dgm:pt>
    <dgm:pt modelId="{C810A1E4-990D-47B8-B3D8-CB48F944A08C}" type="pres">
      <dgm:prSet presAssocID="{009673D4-A660-45B6-9EC1-2887D859BB2F}" presName="vertTwo" presStyleCnt="0"/>
      <dgm:spPr/>
    </dgm:pt>
    <dgm:pt modelId="{C599564F-E4AB-4625-AA57-45C4021CE4C5}" type="pres">
      <dgm:prSet presAssocID="{009673D4-A660-45B6-9EC1-2887D859BB2F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2CA5C5A-BAF4-4E3B-90C2-63C3A688D9BA}" type="pres">
      <dgm:prSet presAssocID="{009673D4-A660-45B6-9EC1-2887D859BB2F}" presName="parTransTwo" presStyleCnt="0"/>
      <dgm:spPr/>
    </dgm:pt>
    <dgm:pt modelId="{3A31E45E-28E7-42D6-A610-AA79810F20DB}" type="pres">
      <dgm:prSet presAssocID="{009673D4-A660-45B6-9EC1-2887D859BB2F}" presName="horzTwo" presStyleCnt="0"/>
      <dgm:spPr/>
    </dgm:pt>
    <dgm:pt modelId="{61171216-60AB-4C9A-BFD5-D7093EDE60F2}" type="pres">
      <dgm:prSet presAssocID="{0917AB24-57FA-43DB-BBCE-01862FCDA246}" presName="vertThree" presStyleCnt="0"/>
      <dgm:spPr/>
    </dgm:pt>
    <dgm:pt modelId="{8FA1B9A1-E9B2-47F1-B5F9-C9FB80BF6409}" type="pres">
      <dgm:prSet presAssocID="{0917AB24-57FA-43DB-BBCE-01862FCDA246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47B9EAF-7147-425B-AC82-F86F5542798E}" type="pres">
      <dgm:prSet presAssocID="{0917AB24-57FA-43DB-BBCE-01862FCDA246}" presName="horzThree" presStyleCnt="0"/>
      <dgm:spPr/>
    </dgm:pt>
    <dgm:pt modelId="{469FA27A-7464-4913-ABEF-00164947AB37}" type="pres">
      <dgm:prSet presAssocID="{8DAB1036-75D3-485B-9F52-8826FB4C6CC4}" presName="sibSpaceThree" presStyleCnt="0"/>
      <dgm:spPr/>
    </dgm:pt>
    <dgm:pt modelId="{DA5D9D9D-A403-4282-9933-D678B645DBEC}" type="pres">
      <dgm:prSet presAssocID="{832E9B82-F9CF-4DD5-A6D0-A3A78A715594}" presName="vertThree" presStyleCnt="0"/>
      <dgm:spPr/>
    </dgm:pt>
    <dgm:pt modelId="{9E012F8E-111B-4460-AE0D-F3B54F0FD202}" type="pres">
      <dgm:prSet presAssocID="{832E9B82-F9CF-4DD5-A6D0-A3A78A715594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9CF1350-48F0-494F-B91D-624D9F913B9B}" type="pres">
      <dgm:prSet presAssocID="{832E9B82-F9CF-4DD5-A6D0-A3A78A715594}" presName="horzThree" presStyleCnt="0"/>
      <dgm:spPr/>
    </dgm:pt>
    <dgm:pt modelId="{EA0D403C-6AE0-4B04-B069-E605F925ADAF}" type="pres">
      <dgm:prSet presAssocID="{94056BC8-45CA-468E-B45E-7D991B090B53}" presName="sibSpaceTwo" presStyleCnt="0"/>
      <dgm:spPr/>
    </dgm:pt>
    <dgm:pt modelId="{D24A090C-23A4-42D7-BD22-A16252468391}" type="pres">
      <dgm:prSet presAssocID="{881FF631-2284-4769-B90F-AF5D2F1AE86B}" presName="vertTwo" presStyleCnt="0"/>
      <dgm:spPr/>
    </dgm:pt>
    <dgm:pt modelId="{DA943F04-0226-4111-AE10-CE20A795B063}" type="pres">
      <dgm:prSet presAssocID="{881FF631-2284-4769-B90F-AF5D2F1AE86B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F1EBA6D-D866-4950-9ECE-ACA772921847}" type="pres">
      <dgm:prSet presAssocID="{881FF631-2284-4769-B90F-AF5D2F1AE86B}" presName="parTransTwo" presStyleCnt="0"/>
      <dgm:spPr/>
    </dgm:pt>
    <dgm:pt modelId="{C2A7EFC8-4A33-433D-B1B4-C8D14D64CF8D}" type="pres">
      <dgm:prSet presAssocID="{881FF631-2284-4769-B90F-AF5D2F1AE86B}" presName="horzTwo" presStyleCnt="0"/>
      <dgm:spPr/>
    </dgm:pt>
    <dgm:pt modelId="{7F0AF0FC-87C0-4F0E-B267-4BB6FA33D318}" type="pres">
      <dgm:prSet presAssocID="{8586C614-2C11-451B-843C-BF6763937646}" presName="vertThree" presStyleCnt="0"/>
      <dgm:spPr/>
    </dgm:pt>
    <dgm:pt modelId="{F65EF8E4-7341-4956-B568-9B8C5A5957CB}" type="pres">
      <dgm:prSet presAssocID="{8586C614-2C11-451B-843C-BF6763937646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FD3E194-70DD-4298-95C0-0320127F28D6}" type="pres">
      <dgm:prSet presAssocID="{8586C614-2C11-451B-843C-BF6763937646}" presName="horzThree" presStyleCnt="0"/>
      <dgm:spPr/>
    </dgm:pt>
  </dgm:ptLst>
  <dgm:cxnLst>
    <dgm:cxn modelId="{39C2CFFE-70DA-4501-BC4B-7E3D365BFDDB}" type="presOf" srcId="{8586C614-2C11-451B-843C-BF6763937646}" destId="{F65EF8E4-7341-4956-B568-9B8C5A5957CB}" srcOrd="0" destOrd="0" presId="urn:microsoft.com/office/officeart/2005/8/layout/hierarchy4"/>
    <dgm:cxn modelId="{721985DA-C98F-4011-B819-08A90E10F97E}" srcId="{3BEFA1A7-7A02-4A74-B4F0-20E0F1813319}" destId="{881FF631-2284-4769-B90F-AF5D2F1AE86B}" srcOrd="1" destOrd="0" parTransId="{8640366F-0871-404F-99AF-697F1C4D17FE}" sibTransId="{CF4CB749-0DC6-40CD-A35C-F590484C952F}"/>
    <dgm:cxn modelId="{69841EF7-BBA1-4BC3-8662-C7C55F8E3760}" type="presOf" srcId="{009673D4-A660-45B6-9EC1-2887D859BB2F}" destId="{C599564F-E4AB-4625-AA57-45C4021CE4C5}" srcOrd="0" destOrd="0" presId="urn:microsoft.com/office/officeart/2005/8/layout/hierarchy4"/>
    <dgm:cxn modelId="{D19D4431-E0CB-4B10-9E24-CE52786235F0}" type="presOf" srcId="{0917AB24-57FA-43DB-BBCE-01862FCDA246}" destId="{8FA1B9A1-E9B2-47F1-B5F9-C9FB80BF6409}" srcOrd="0" destOrd="0" presId="urn:microsoft.com/office/officeart/2005/8/layout/hierarchy4"/>
    <dgm:cxn modelId="{174A2DA2-9B3E-49BE-A547-EEC48CA4BD42}" srcId="{881FF631-2284-4769-B90F-AF5D2F1AE86B}" destId="{8586C614-2C11-451B-843C-BF6763937646}" srcOrd="0" destOrd="0" parTransId="{4C7A0BC1-149D-464A-BB31-6432F20F3388}" sibTransId="{89F8D89A-06F2-4A11-BC12-0F333B5618A8}"/>
    <dgm:cxn modelId="{21FAE699-919A-4EEA-A7EF-06C8F2D0C39F}" type="presOf" srcId="{3BEFA1A7-7A02-4A74-B4F0-20E0F1813319}" destId="{4111E716-6620-42E6-BDC5-BFAE70CE02A2}" srcOrd="0" destOrd="0" presId="urn:microsoft.com/office/officeart/2005/8/layout/hierarchy4"/>
    <dgm:cxn modelId="{345FF213-3A1C-4EF5-9F84-A9D8D9140665}" srcId="{3BEFA1A7-7A02-4A74-B4F0-20E0F1813319}" destId="{009673D4-A660-45B6-9EC1-2887D859BB2F}" srcOrd="0" destOrd="0" parTransId="{682DAECC-09ED-4F3F-B60E-58C91D366099}" sibTransId="{94056BC8-45CA-468E-B45E-7D991B090B53}"/>
    <dgm:cxn modelId="{3A1DDAF6-A6D0-490F-9EDD-9CC3F23A2B98}" srcId="{009673D4-A660-45B6-9EC1-2887D859BB2F}" destId="{0917AB24-57FA-43DB-BBCE-01862FCDA246}" srcOrd="0" destOrd="0" parTransId="{2E9B25AD-388F-4813-8C39-59C2E088C9DE}" sibTransId="{8DAB1036-75D3-485B-9F52-8826FB4C6CC4}"/>
    <dgm:cxn modelId="{908A39F3-9AFA-4AE5-8506-33E61FAAE848}" type="presOf" srcId="{881FF631-2284-4769-B90F-AF5D2F1AE86B}" destId="{DA943F04-0226-4111-AE10-CE20A795B063}" srcOrd="0" destOrd="0" presId="urn:microsoft.com/office/officeart/2005/8/layout/hierarchy4"/>
    <dgm:cxn modelId="{F9ACB857-C4D0-4312-9564-FD15D3B7406F}" type="presOf" srcId="{832E9B82-F9CF-4DD5-A6D0-A3A78A715594}" destId="{9E012F8E-111B-4460-AE0D-F3B54F0FD202}" srcOrd="0" destOrd="0" presId="urn:microsoft.com/office/officeart/2005/8/layout/hierarchy4"/>
    <dgm:cxn modelId="{9C5059CE-4FAE-49AB-923D-5E0337129FE4}" type="presOf" srcId="{ECA30516-9C57-4A34-9CA9-892C9156BB36}" destId="{94C0ECAC-2CA3-4BA6-9F6F-437653DCE3CC}" srcOrd="0" destOrd="0" presId="urn:microsoft.com/office/officeart/2005/8/layout/hierarchy4"/>
    <dgm:cxn modelId="{D07A79E2-73F3-4255-AD65-F37B79FB6B32}" srcId="{ECA30516-9C57-4A34-9CA9-892C9156BB36}" destId="{3BEFA1A7-7A02-4A74-B4F0-20E0F1813319}" srcOrd="0" destOrd="0" parTransId="{788005D2-FB20-4574-B64A-E270C6C4EA52}" sibTransId="{9636E515-9B3A-4B75-B884-5E9CC0E9E18B}"/>
    <dgm:cxn modelId="{DE75AC27-5937-4159-AE73-47BBDC4C8350}" srcId="{009673D4-A660-45B6-9EC1-2887D859BB2F}" destId="{832E9B82-F9CF-4DD5-A6D0-A3A78A715594}" srcOrd="1" destOrd="0" parTransId="{6A351937-B39F-4AE8-B871-A80FAFCF635B}" sibTransId="{42FD51BB-69A8-464D-ABEF-8A5E4A4F482E}"/>
    <dgm:cxn modelId="{A59FB428-F941-4663-B210-85AAA411711C}" type="presParOf" srcId="{94C0ECAC-2CA3-4BA6-9F6F-437653DCE3CC}" destId="{54E6F729-B22C-4425-88E0-A97C29629C18}" srcOrd="0" destOrd="0" presId="urn:microsoft.com/office/officeart/2005/8/layout/hierarchy4"/>
    <dgm:cxn modelId="{1DFCC8DD-9892-472C-8374-421153D8E0FF}" type="presParOf" srcId="{54E6F729-B22C-4425-88E0-A97C29629C18}" destId="{4111E716-6620-42E6-BDC5-BFAE70CE02A2}" srcOrd="0" destOrd="0" presId="urn:microsoft.com/office/officeart/2005/8/layout/hierarchy4"/>
    <dgm:cxn modelId="{14BC1EF9-A0E2-4A84-91F2-2D3A273DB750}" type="presParOf" srcId="{54E6F729-B22C-4425-88E0-A97C29629C18}" destId="{1C3F6355-5140-416A-9BDA-5755C4DE5571}" srcOrd="1" destOrd="0" presId="urn:microsoft.com/office/officeart/2005/8/layout/hierarchy4"/>
    <dgm:cxn modelId="{A67BF190-E571-4657-9605-E7EB61A4E01F}" type="presParOf" srcId="{54E6F729-B22C-4425-88E0-A97C29629C18}" destId="{E170377A-B5AF-471A-825E-06881385A2FD}" srcOrd="2" destOrd="0" presId="urn:microsoft.com/office/officeart/2005/8/layout/hierarchy4"/>
    <dgm:cxn modelId="{6CFE36EC-BC55-4737-9AFE-4B44363F8220}" type="presParOf" srcId="{E170377A-B5AF-471A-825E-06881385A2FD}" destId="{C810A1E4-990D-47B8-B3D8-CB48F944A08C}" srcOrd="0" destOrd="0" presId="urn:microsoft.com/office/officeart/2005/8/layout/hierarchy4"/>
    <dgm:cxn modelId="{32C3047D-A63C-47C8-8F4B-72C514CE88D0}" type="presParOf" srcId="{C810A1E4-990D-47B8-B3D8-CB48F944A08C}" destId="{C599564F-E4AB-4625-AA57-45C4021CE4C5}" srcOrd="0" destOrd="0" presId="urn:microsoft.com/office/officeart/2005/8/layout/hierarchy4"/>
    <dgm:cxn modelId="{E28FF23E-4B2F-411A-BA50-1543861ED324}" type="presParOf" srcId="{C810A1E4-990D-47B8-B3D8-CB48F944A08C}" destId="{52CA5C5A-BAF4-4E3B-90C2-63C3A688D9BA}" srcOrd="1" destOrd="0" presId="urn:microsoft.com/office/officeart/2005/8/layout/hierarchy4"/>
    <dgm:cxn modelId="{C5DC58A1-E7BE-49F2-8417-99946EEEFB41}" type="presParOf" srcId="{C810A1E4-990D-47B8-B3D8-CB48F944A08C}" destId="{3A31E45E-28E7-42D6-A610-AA79810F20DB}" srcOrd="2" destOrd="0" presId="urn:microsoft.com/office/officeart/2005/8/layout/hierarchy4"/>
    <dgm:cxn modelId="{3E5023BF-3676-4107-9C7C-5D096E3B4411}" type="presParOf" srcId="{3A31E45E-28E7-42D6-A610-AA79810F20DB}" destId="{61171216-60AB-4C9A-BFD5-D7093EDE60F2}" srcOrd="0" destOrd="0" presId="urn:microsoft.com/office/officeart/2005/8/layout/hierarchy4"/>
    <dgm:cxn modelId="{E15AA196-04F7-4A00-85DF-E9D93B938EF5}" type="presParOf" srcId="{61171216-60AB-4C9A-BFD5-D7093EDE60F2}" destId="{8FA1B9A1-E9B2-47F1-B5F9-C9FB80BF6409}" srcOrd="0" destOrd="0" presId="urn:microsoft.com/office/officeart/2005/8/layout/hierarchy4"/>
    <dgm:cxn modelId="{A20BC46C-38DD-4F98-842F-273695CC0EAE}" type="presParOf" srcId="{61171216-60AB-4C9A-BFD5-D7093EDE60F2}" destId="{447B9EAF-7147-425B-AC82-F86F5542798E}" srcOrd="1" destOrd="0" presId="urn:microsoft.com/office/officeart/2005/8/layout/hierarchy4"/>
    <dgm:cxn modelId="{A19B536C-AB30-4418-9B88-A69A81CA198A}" type="presParOf" srcId="{3A31E45E-28E7-42D6-A610-AA79810F20DB}" destId="{469FA27A-7464-4913-ABEF-00164947AB37}" srcOrd="1" destOrd="0" presId="urn:microsoft.com/office/officeart/2005/8/layout/hierarchy4"/>
    <dgm:cxn modelId="{DA4C858F-1700-40F0-8650-68F462592274}" type="presParOf" srcId="{3A31E45E-28E7-42D6-A610-AA79810F20DB}" destId="{DA5D9D9D-A403-4282-9933-D678B645DBEC}" srcOrd="2" destOrd="0" presId="urn:microsoft.com/office/officeart/2005/8/layout/hierarchy4"/>
    <dgm:cxn modelId="{9C173C41-98E5-4CA3-84AA-2FB27D28FAA9}" type="presParOf" srcId="{DA5D9D9D-A403-4282-9933-D678B645DBEC}" destId="{9E012F8E-111B-4460-AE0D-F3B54F0FD202}" srcOrd="0" destOrd="0" presId="urn:microsoft.com/office/officeart/2005/8/layout/hierarchy4"/>
    <dgm:cxn modelId="{562B8E54-954A-4988-958D-7BDAD6157F17}" type="presParOf" srcId="{DA5D9D9D-A403-4282-9933-D678B645DBEC}" destId="{39CF1350-48F0-494F-B91D-624D9F913B9B}" srcOrd="1" destOrd="0" presId="urn:microsoft.com/office/officeart/2005/8/layout/hierarchy4"/>
    <dgm:cxn modelId="{85B7E05C-0DAD-4B3E-8F5D-7F52B1827167}" type="presParOf" srcId="{E170377A-B5AF-471A-825E-06881385A2FD}" destId="{EA0D403C-6AE0-4B04-B069-E605F925ADAF}" srcOrd="1" destOrd="0" presId="urn:microsoft.com/office/officeart/2005/8/layout/hierarchy4"/>
    <dgm:cxn modelId="{5396F324-E364-4DC1-AADA-2D746DD7679C}" type="presParOf" srcId="{E170377A-B5AF-471A-825E-06881385A2FD}" destId="{D24A090C-23A4-42D7-BD22-A16252468391}" srcOrd="2" destOrd="0" presId="urn:microsoft.com/office/officeart/2005/8/layout/hierarchy4"/>
    <dgm:cxn modelId="{587A805C-B196-42DC-A4B3-20430CC1FF3A}" type="presParOf" srcId="{D24A090C-23A4-42D7-BD22-A16252468391}" destId="{DA943F04-0226-4111-AE10-CE20A795B063}" srcOrd="0" destOrd="0" presId="urn:microsoft.com/office/officeart/2005/8/layout/hierarchy4"/>
    <dgm:cxn modelId="{4FFE9D43-AB9B-46B5-9C70-BFC0EB2C80AB}" type="presParOf" srcId="{D24A090C-23A4-42D7-BD22-A16252468391}" destId="{8F1EBA6D-D866-4950-9ECE-ACA772921847}" srcOrd="1" destOrd="0" presId="urn:microsoft.com/office/officeart/2005/8/layout/hierarchy4"/>
    <dgm:cxn modelId="{014E8631-FE93-4C5F-870C-D70E6868BF46}" type="presParOf" srcId="{D24A090C-23A4-42D7-BD22-A16252468391}" destId="{C2A7EFC8-4A33-433D-B1B4-C8D14D64CF8D}" srcOrd="2" destOrd="0" presId="urn:microsoft.com/office/officeart/2005/8/layout/hierarchy4"/>
    <dgm:cxn modelId="{4C1CF847-0B20-4C9B-AF3E-83B2E109015C}" type="presParOf" srcId="{C2A7EFC8-4A33-433D-B1B4-C8D14D64CF8D}" destId="{7F0AF0FC-87C0-4F0E-B267-4BB6FA33D318}" srcOrd="0" destOrd="0" presId="urn:microsoft.com/office/officeart/2005/8/layout/hierarchy4"/>
    <dgm:cxn modelId="{E4082609-688F-4466-B08A-E8D5C6BB647C}" type="presParOf" srcId="{7F0AF0FC-87C0-4F0E-B267-4BB6FA33D318}" destId="{F65EF8E4-7341-4956-B568-9B8C5A5957CB}" srcOrd="0" destOrd="0" presId="urn:microsoft.com/office/officeart/2005/8/layout/hierarchy4"/>
    <dgm:cxn modelId="{37AD7B80-E31D-40D2-B5D9-079256DE75D4}" type="presParOf" srcId="{7F0AF0FC-87C0-4F0E-B267-4BB6FA33D318}" destId="{4FD3E194-70DD-4298-95C0-0320127F28D6}" srcOrd="1" destOrd="0" presId="urn:microsoft.com/office/officeart/2005/8/layout/hierarchy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C7CB7C-3661-42F5-A866-180D5EB8E707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51DB53B-2AE8-4F54-A5CA-D14EC0309E73}">
      <dgm:prSet phldrT="[Text]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Číslo?</a:t>
          </a:r>
          <a:endParaRPr lang="cs-CZ" dirty="0"/>
        </a:p>
      </dgm:t>
    </dgm:pt>
    <dgm:pt modelId="{1F10A152-8E41-4C81-9011-31E830543E4E}" type="parTrans" cxnId="{B410A71E-87DA-4986-BFE2-AA839E499E24}">
      <dgm:prSet/>
      <dgm:spPr/>
      <dgm:t>
        <a:bodyPr/>
        <a:lstStyle/>
        <a:p>
          <a:endParaRPr lang="cs-CZ"/>
        </a:p>
      </dgm:t>
    </dgm:pt>
    <dgm:pt modelId="{49FDCF42-8648-4AAE-A396-38B358DFBF8D}" type="sibTrans" cxnId="{B410A71E-87DA-4986-BFE2-AA839E499E24}">
      <dgm:prSet/>
      <dgm:spPr/>
      <dgm:t>
        <a:bodyPr/>
        <a:lstStyle/>
        <a:p>
          <a:endParaRPr lang="cs-CZ"/>
        </a:p>
      </dgm:t>
    </dgm:pt>
    <dgm:pt modelId="{682AC3D1-0DFA-42ED-B170-B62E9C893F60}">
      <dgm:prSet phldrT="[Text]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Číslo?</a:t>
          </a:r>
          <a:endParaRPr lang="cs-CZ" dirty="0"/>
        </a:p>
      </dgm:t>
    </dgm:pt>
    <dgm:pt modelId="{00F6DB88-5F20-46E1-8B80-394CF206E9A6}" type="parTrans" cxnId="{8E9FCF73-4485-4EC8-96FA-51B5F6940533}">
      <dgm:prSet/>
      <dgm:spPr/>
      <dgm:t>
        <a:bodyPr/>
        <a:lstStyle/>
        <a:p>
          <a:endParaRPr lang="cs-CZ"/>
        </a:p>
      </dgm:t>
    </dgm:pt>
    <dgm:pt modelId="{41838AB0-69BF-4BFB-A355-D43E4B61190B}" type="sibTrans" cxnId="{8E9FCF73-4485-4EC8-96FA-51B5F6940533}">
      <dgm:prSet/>
      <dgm:spPr/>
      <dgm:t>
        <a:bodyPr/>
        <a:lstStyle/>
        <a:p>
          <a:endParaRPr lang="cs-CZ"/>
        </a:p>
      </dgm:t>
    </dgm:pt>
    <dgm:pt modelId="{42477680-FB56-4285-84AE-EC8E6B6A22C0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9C54E44B-72E8-48D5-96C7-DDBEA0B9BD08}" type="parTrans" cxnId="{7A9214AE-661B-4173-BDAA-54A75FEFE5B8}">
      <dgm:prSet/>
      <dgm:spPr/>
      <dgm:t>
        <a:bodyPr/>
        <a:lstStyle/>
        <a:p>
          <a:endParaRPr lang="cs-CZ"/>
        </a:p>
      </dgm:t>
    </dgm:pt>
    <dgm:pt modelId="{203A8912-5347-4462-ACC4-E1B717C7B4CB}" type="sibTrans" cxnId="{7A9214AE-661B-4173-BDAA-54A75FEFE5B8}">
      <dgm:prSet/>
      <dgm:spPr/>
      <dgm:t>
        <a:bodyPr/>
        <a:lstStyle/>
        <a:p>
          <a:endParaRPr lang="cs-CZ"/>
        </a:p>
      </dgm:t>
    </dgm:pt>
    <dgm:pt modelId="{6F99DED0-C201-4B4B-B64C-EB09A5D4A1AD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FAD71328-BCBB-4248-AE58-DC48BA274565}" type="parTrans" cxnId="{090443F9-2F3E-4EF3-B27E-AECC8727DA06}">
      <dgm:prSet/>
      <dgm:spPr/>
      <dgm:t>
        <a:bodyPr/>
        <a:lstStyle/>
        <a:p>
          <a:endParaRPr lang="cs-CZ"/>
        </a:p>
      </dgm:t>
    </dgm:pt>
    <dgm:pt modelId="{A12C0A8A-162A-4424-B2C0-C0A77B072A2B}" type="sibTrans" cxnId="{090443F9-2F3E-4EF3-B27E-AECC8727DA06}">
      <dgm:prSet/>
      <dgm:spPr/>
      <dgm:t>
        <a:bodyPr/>
        <a:lstStyle/>
        <a:p>
          <a:endParaRPr lang="cs-CZ"/>
        </a:p>
      </dgm:t>
    </dgm:pt>
    <dgm:pt modelId="{DED22990-C7EB-4CFF-BF58-3C96A0D5C836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E120C63A-22B7-48B7-9642-9D389FF3C613}" type="parTrans" cxnId="{E2126274-C8E7-44DF-96F7-BA0A0F57AADF}">
      <dgm:prSet/>
      <dgm:spPr/>
      <dgm:t>
        <a:bodyPr/>
        <a:lstStyle/>
        <a:p>
          <a:endParaRPr lang="cs-CZ"/>
        </a:p>
      </dgm:t>
    </dgm:pt>
    <dgm:pt modelId="{CD908EAE-1C1D-4957-977A-C2CB01779D6A}" type="sibTrans" cxnId="{E2126274-C8E7-44DF-96F7-BA0A0F57AADF}">
      <dgm:prSet/>
      <dgm:spPr/>
      <dgm:t>
        <a:bodyPr/>
        <a:lstStyle/>
        <a:p>
          <a:endParaRPr lang="cs-CZ"/>
        </a:p>
      </dgm:t>
    </dgm:pt>
    <dgm:pt modelId="{AC53AD1B-987F-4E5B-B493-8B471F8D9AE8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5719F698-F0AC-4533-9943-0F387826E1A2}" type="parTrans" cxnId="{936581AE-A2D3-4F56-90BE-53DE093615B8}">
      <dgm:prSet/>
      <dgm:spPr/>
      <dgm:t>
        <a:bodyPr/>
        <a:lstStyle/>
        <a:p>
          <a:endParaRPr lang="cs-CZ"/>
        </a:p>
      </dgm:t>
    </dgm:pt>
    <dgm:pt modelId="{3AF65C01-5C09-4B67-836B-AEEEA6693445}" type="sibTrans" cxnId="{936581AE-A2D3-4F56-90BE-53DE093615B8}">
      <dgm:prSet/>
      <dgm:spPr/>
      <dgm:t>
        <a:bodyPr/>
        <a:lstStyle/>
        <a:p>
          <a:endParaRPr lang="cs-CZ"/>
        </a:p>
      </dgm:t>
    </dgm:pt>
    <dgm:pt modelId="{751FBFE3-723B-4F66-A370-16F6B9E75D42}" type="pres">
      <dgm:prSet presAssocID="{85C7CB7C-3661-42F5-A866-180D5EB8E70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77EFEE1-80D4-4CCF-AF9C-E8C30D69F9E0}" type="pres">
      <dgm:prSet presAssocID="{E51DB53B-2AE8-4F54-A5CA-D14EC0309E73}" presName="vertOne" presStyleCnt="0"/>
      <dgm:spPr/>
    </dgm:pt>
    <dgm:pt modelId="{A8C559CB-63C0-4354-A3E7-277A9CCE2FCF}" type="pres">
      <dgm:prSet presAssocID="{E51DB53B-2AE8-4F54-A5CA-D14EC0309E73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065340C-5250-410F-A161-250537C74DDC}" type="pres">
      <dgm:prSet presAssocID="{E51DB53B-2AE8-4F54-A5CA-D14EC0309E73}" presName="parTransOne" presStyleCnt="0"/>
      <dgm:spPr/>
    </dgm:pt>
    <dgm:pt modelId="{8AF4892A-0388-4F16-9155-BEC582D94990}" type="pres">
      <dgm:prSet presAssocID="{E51DB53B-2AE8-4F54-A5CA-D14EC0309E73}" presName="horzOne" presStyleCnt="0"/>
      <dgm:spPr/>
    </dgm:pt>
    <dgm:pt modelId="{F1BA9E76-62AF-4585-97A1-862547C9FB4F}" type="pres">
      <dgm:prSet presAssocID="{682AC3D1-0DFA-42ED-B170-B62E9C893F60}" presName="vertTwo" presStyleCnt="0"/>
      <dgm:spPr/>
    </dgm:pt>
    <dgm:pt modelId="{03D57100-1478-4788-83A6-DE59885EBFE0}" type="pres">
      <dgm:prSet presAssocID="{682AC3D1-0DFA-42ED-B170-B62E9C893F60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9CABD9B-8E73-4832-A509-A69B6E162046}" type="pres">
      <dgm:prSet presAssocID="{682AC3D1-0DFA-42ED-B170-B62E9C893F60}" presName="parTransTwo" presStyleCnt="0"/>
      <dgm:spPr/>
    </dgm:pt>
    <dgm:pt modelId="{23B56FCC-5804-4091-88BB-F26E99023CF4}" type="pres">
      <dgm:prSet presAssocID="{682AC3D1-0DFA-42ED-B170-B62E9C893F60}" presName="horzTwo" presStyleCnt="0"/>
      <dgm:spPr/>
    </dgm:pt>
    <dgm:pt modelId="{61DD34C3-AF71-44C3-A0F6-B21F75EA07A7}" type="pres">
      <dgm:prSet presAssocID="{42477680-FB56-4285-84AE-EC8E6B6A22C0}" presName="vertThree" presStyleCnt="0"/>
      <dgm:spPr/>
    </dgm:pt>
    <dgm:pt modelId="{D576B548-30B5-4D9C-B98F-6C5338797724}" type="pres">
      <dgm:prSet presAssocID="{42477680-FB56-4285-84AE-EC8E6B6A22C0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2D336E8-8D90-423D-BA23-9917EB33A44B}" type="pres">
      <dgm:prSet presAssocID="{42477680-FB56-4285-84AE-EC8E6B6A22C0}" presName="horzThree" presStyleCnt="0"/>
      <dgm:spPr/>
    </dgm:pt>
    <dgm:pt modelId="{6C7BD531-4998-4EA3-A9B9-11E93F75ED2B}" type="pres">
      <dgm:prSet presAssocID="{203A8912-5347-4462-ACC4-E1B717C7B4CB}" presName="sibSpaceThree" presStyleCnt="0"/>
      <dgm:spPr/>
    </dgm:pt>
    <dgm:pt modelId="{2D97D6B7-D939-4EC2-8C09-20A671D91C1A}" type="pres">
      <dgm:prSet presAssocID="{6F99DED0-C201-4B4B-B64C-EB09A5D4A1AD}" presName="vertThree" presStyleCnt="0"/>
      <dgm:spPr/>
    </dgm:pt>
    <dgm:pt modelId="{42B60431-EBF9-47CC-92B8-8E2423EB0BF0}" type="pres">
      <dgm:prSet presAssocID="{6F99DED0-C201-4B4B-B64C-EB09A5D4A1AD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528E316-8BCE-4D39-854F-30F1F099EB49}" type="pres">
      <dgm:prSet presAssocID="{6F99DED0-C201-4B4B-B64C-EB09A5D4A1AD}" presName="horzThree" presStyleCnt="0"/>
      <dgm:spPr/>
    </dgm:pt>
    <dgm:pt modelId="{D52CC119-8CFB-4225-A714-D0014F91B6C8}" type="pres">
      <dgm:prSet presAssocID="{41838AB0-69BF-4BFB-A355-D43E4B61190B}" presName="sibSpaceTwo" presStyleCnt="0"/>
      <dgm:spPr/>
    </dgm:pt>
    <dgm:pt modelId="{544706BD-44E7-4205-9D7C-72DA475E6D28}" type="pres">
      <dgm:prSet presAssocID="{DED22990-C7EB-4CFF-BF58-3C96A0D5C836}" presName="vertTwo" presStyleCnt="0"/>
      <dgm:spPr/>
    </dgm:pt>
    <dgm:pt modelId="{7BD232E9-72C0-4B73-BCFA-4BEB699E6FF8}" type="pres">
      <dgm:prSet presAssocID="{DED22990-C7EB-4CFF-BF58-3C96A0D5C836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5DD3EEC-8A05-4B69-AF8D-BA3B0ACA9CFA}" type="pres">
      <dgm:prSet presAssocID="{DED22990-C7EB-4CFF-BF58-3C96A0D5C836}" presName="parTransTwo" presStyleCnt="0"/>
      <dgm:spPr/>
    </dgm:pt>
    <dgm:pt modelId="{95F42128-8E29-41E6-9C2E-F5099B1E1508}" type="pres">
      <dgm:prSet presAssocID="{DED22990-C7EB-4CFF-BF58-3C96A0D5C836}" presName="horzTwo" presStyleCnt="0"/>
      <dgm:spPr/>
    </dgm:pt>
    <dgm:pt modelId="{55B1FF05-6100-4418-8FF8-BB754C9A43C9}" type="pres">
      <dgm:prSet presAssocID="{AC53AD1B-987F-4E5B-B493-8B471F8D9AE8}" presName="vertThree" presStyleCnt="0"/>
      <dgm:spPr/>
    </dgm:pt>
    <dgm:pt modelId="{3E01EF1A-4ABB-4573-8AE5-8D1A7660DE01}" type="pres">
      <dgm:prSet presAssocID="{AC53AD1B-987F-4E5B-B493-8B471F8D9AE8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8F86AF-EF28-4E00-A5D8-A3A92B505D70}" type="pres">
      <dgm:prSet presAssocID="{AC53AD1B-987F-4E5B-B493-8B471F8D9AE8}" presName="horzThree" presStyleCnt="0"/>
      <dgm:spPr/>
    </dgm:pt>
  </dgm:ptLst>
  <dgm:cxnLst>
    <dgm:cxn modelId="{6DA17DB0-B3B9-4AAD-9336-04FE299C0FED}" type="presOf" srcId="{85C7CB7C-3661-42F5-A866-180D5EB8E707}" destId="{751FBFE3-723B-4F66-A370-16F6B9E75D42}" srcOrd="0" destOrd="0" presId="urn:microsoft.com/office/officeart/2005/8/layout/hierarchy4"/>
    <dgm:cxn modelId="{3AABAECA-C5CC-4D2C-A9E9-756CBD4BF1D6}" type="presOf" srcId="{DED22990-C7EB-4CFF-BF58-3C96A0D5C836}" destId="{7BD232E9-72C0-4B73-BCFA-4BEB699E6FF8}" srcOrd="0" destOrd="0" presId="urn:microsoft.com/office/officeart/2005/8/layout/hierarchy4"/>
    <dgm:cxn modelId="{8D2B4897-5E97-4998-92DD-709F4B80D16B}" type="presOf" srcId="{6F99DED0-C201-4B4B-B64C-EB09A5D4A1AD}" destId="{42B60431-EBF9-47CC-92B8-8E2423EB0BF0}" srcOrd="0" destOrd="0" presId="urn:microsoft.com/office/officeart/2005/8/layout/hierarchy4"/>
    <dgm:cxn modelId="{936581AE-A2D3-4F56-90BE-53DE093615B8}" srcId="{DED22990-C7EB-4CFF-BF58-3C96A0D5C836}" destId="{AC53AD1B-987F-4E5B-B493-8B471F8D9AE8}" srcOrd="0" destOrd="0" parTransId="{5719F698-F0AC-4533-9943-0F387826E1A2}" sibTransId="{3AF65C01-5C09-4B67-836B-AEEEA6693445}"/>
    <dgm:cxn modelId="{FF634A13-B813-4336-98C6-BBD770165965}" type="presOf" srcId="{682AC3D1-0DFA-42ED-B170-B62E9C893F60}" destId="{03D57100-1478-4788-83A6-DE59885EBFE0}" srcOrd="0" destOrd="0" presId="urn:microsoft.com/office/officeart/2005/8/layout/hierarchy4"/>
    <dgm:cxn modelId="{8E9FCF73-4485-4EC8-96FA-51B5F6940533}" srcId="{E51DB53B-2AE8-4F54-A5CA-D14EC0309E73}" destId="{682AC3D1-0DFA-42ED-B170-B62E9C893F60}" srcOrd="0" destOrd="0" parTransId="{00F6DB88-5F20-46E1-8B80-394CF206E9A6}" sibTransId="{41838AB0-69BF-4BFB-A355-D43E4B61190B}"/>
    <dgm:cxn modelId="{8CD838E1-5E28-490B-AA61-28FB46C3046E}" type="presOf" srcId="{E51DB53B-2AE8-4F54-A5CA-D14EC0309E73}" destId="{A8C559CB-63C0-4354-A3E7-277A9CCE2FCF}" srcOrd="0" destOrd="0" presId="urn:microsoft.com/office/officeart/2005/8/layout/hierarchy4"/>
    <dgm:cxn modelId="{E6A09BF1-D5F7-4133-92E6-13A99E8F81C7}" type="presOf" srcId="{42477680-FB56-4285-84AE-EC8E6B6A22C0}" destId="{D576B548-30B5-4D9C-B98F-6C5338797724}" srcOrd="0" destOrd="0" presId="urn:microsoft.com/office/officeart/2005/8/layout/hierarchy4"/>
    <dgm:cxn modelId="{090443F9-2F3E-4EF3-B27E-AECC8727DA06}" srcId="{682AC3D1-0DFA-42ED-B170-B62E9C893F60}" destId="{6F99DED0-C201-4B4B-B64C-EB09A5D4A1AD}" srcOrd="1" destOrd="0" parTransId="{FAD71328-BCBB-4248-AE58-DC48BA274565}" sibTransId="{A12C0A8A-162A-4424-B2C0-C0A77B072A2B}"/>
    <dgm:cxn modelId="{85791E0F-207C-43CF-A5B4-C30C66F35A7C}" type="presOf" srcId="{AC53AD1B-987F-4E5B-B493-8B471F8D9AE8}" destId="{3E01EF1A-4ABB-4573-8AE5-8D1A7660DE01}" srcOrd="0" destOrd="0" presId="urn:microsoft.com/office/officeart/2005/8/layout/hierarchy4"/>
    <dgm:cxn modelId="{B410A71E-87DA-4986-BFE2-AA839E499E24}" srcId="{85C7CB7C-3661-42F5-A866-180D5EB8E707}" destId="{E51DB53B-2AE8-4F54-A5CA-D14EC0309E73}" srcOrd="0" destOrd="0" parTransId="{1F10A152-8E41-4C81-9011-31E830543E4E}" sibTransId="{49FDCF42-8648-4AAE-A396-38B358DFBF8D}"/>
    <dgm:cxn modelId="{E2126274-C8E7-44DF-96F7-BA0A0F57AADF}" srcId="{E51DB53B-2AE8-4F54-A5CA-D14EC0309E73}" destId="{DED22990-C7EB-4CFF-BF58-3C96A0D5C836}" srcOrd="1" destOrd="0" parTransId="{E120C63A-22B7-48B7-9642-9D389FF3C613}" sibTransId="{CD908EAE-1C1D-4957-977A-C2CB01779D6A}"/>
    <dgm:cxn modelId="{7A9214AE-661B-4173-BDAA-54A75FEFE5B8}" srcId="{682AC3D1-0DFA-42ED-B170-B62E9C893F60}" destId="{42477680-FB56-4285-84AE-EC8E6B6A22C0}" srcOrd="0" destOrd="0" parTransId="{9C54E44B-72E8-48D5-96C7-DDBEA0B9BD08}" sibTransId="{203A8912-5347-4462-ACC4-E1B717C7B4CB}"/>
    <dgm:cxn modelId="{FB9558A2-11DC-4F52-83B1-FAD97B79DC20}" type="presParOf" srcId="{751FBFE3-723B-4F66-A370-16F6B9E75D42}" destId="{F77EFEE1-80D4-4CCF-AF9C-E8C30D69F9E0}" srcOrd="0" destOrd="0" presId="urn:microsoft.com/office/officeart/2005/8/layout/hierarchy4"/>
    <dgm:cxn modelId="{6826792D-B9F6-4881-86B5-2AB0B4188961}" type="presParOf" srcId="{F77EFEE1-80D4-4CCF-AF9C-E8C30D69F9E0}" destId="{A8C559CB-63C0-4354-A3E7-277A9CCE2FCF}" srcOrd="0" destOrd="0" presId="urn:microsoft.com/office/officeart/2005/8/layout/hierarchy4"/>
    <dgm:cxn modelId="{DCF16B5C-848C-48E9-B12B-FCBA3865F87A}" type="presParOf" srcId="{F77EFEE1-80D4-4CCF-AF9C-E8C30D69F9E0}" destId="{9065340C-5250-410F-A161-250537C74DDC}" srcOrd="1" destOrd="0" presId="urn:microsoft.com/office/officeart/2005/8/layout/hierarchy4"/>
    <dgm:cxn modelId="{3DF4B9FB-0657-4692-8258-3E3B9FC1701E}" type="presParOf" srcId="{F77EFEE1-80D4-4CCF-AF9C-E8C30D69F9E0}" destId="{8AF4892A-0388-4F16-9155-BEC582D94990}" srcOrd="2" destOrd="0" presId="urn:microsoft.com/office/officeart/2005/8/layout/hierarchy4"/>
    <dgm:cxn modelId="{4A72DCE5-96AB-4456-B462-6629C87D14C7}" type="presParOf" srcId="{8AF4892A-0388-4F16-9155-BEC582D94990}" destId="{F1BA9E76-62AF-4585-97A1-862547C9FB4F}" srcOrd="0" destOrd="0" presId="urn:microsoft.com/office/officeart/2005/8/layout/hierarchy4"/>
    <dgm:cxn modelId="{D0E02CE4-C5A3-46AD-BCF6-4C255E01456E}" type="presParOf" srcId="{F1BA9E76-62AF-4585-97A1-862547C9FB4F}" destId="{03D57100-1478-4788-83A6-DE59885EBFE0}" srcOrd="0" destOrd="0" presId="urn:microsoft.com/office/officeart/2005/8/layout/hierarchy4"/>
    <dgm:cxn modelId="{EEC8B2EC-DC58-434F-B3DA-8B4CE0EAC6E6}" type="presParOf" srcId="{F1BA9E76-62AF-4585-97A1-862547C9FB4F}" destId="{99CABD9B-8E73-4832-A509-A69B6E162046}" srcOrd="1" destOrd="0" presId="urn:microsoft.com/office/officeart/2005/8/layout/hierarchy4"/>
    <dgm:cxn modelId="{586CFDC3-E94D-4579-BFCD-85A8BD7B394A}" type="presParOf" srcId="{F1BA9E76-62AF-4585-97A1-862547C9FB4F}" destId="{23B56FCC-5804-4091-88BB-F26E99023CF4}" srcOrd="2" destOrd="0" presId="urn:microsoft.com/office/officeart/2005/8/layout/hierarchy4"/>
    <dgm:cxn modelId="{E30F53F2-A79A-4C4C-991B-37FE177C7D5C}" type="presParOf" srcId="{23B56FCC-5804-4091-88BB-F26E99023CF4}" destId="{61DD34C3-AF71-44C3-A0F6-B21F75EA07A7}" srcOrd="0" destOrd="0" presId="urn:microsoft.com/office/officeart/2005/8/layout/hierarchy4"/>
    <dgm:cxn modelId="{59C463A4-0619-491C-93FF-3C71A799F3B2}" type="presParOf" srcId="{61DD34C3-AF71-44C3-A0F6-B21F75EA07A7}" destId="{D576B548-30B5-4D9C-B98F-6C5338797724}" srcOrd="0" destOrd="0" presId="urn:microsoft.com/office/officeart/2005/8/layout/hierarchy4"/>
    <dgm:cxn modelId="{53D1D726-DA66-49DD-8D9E-D8482C820555}" type="presParOf" srcId="{61DD34C3-AF71-44C3-A0F6-B21F75EA07A7}" destId="{12D336E8-8D90-423D-BA23-9917EB33A44B}" srcOrd="1" destOrd="0" presId="urn:microsoft.com/office/officeart/2005/8/layout/hierarchy4"/>
    <dgm:cxn modelId="{114C4A01-AEC0-4A03-92C2-6C1A29882888}" type="presParOf" srcId="{23B56FCC-5804-4091-88BB-F26E99023CF4}" destId="{6C7BD531-4998-4EA3-A9B9-11E93F75ED2B}" srcOrd="1" destOrd="0" presId="urn:microsoft.com/office/officeart/2005/8/layout/hierarchy4"/>
    <dgm:cxn modelId="{5F447F0C-3FED-4E3B-A8A0-FE652F12B33F}" type="presParOf" srcId="{23B56FCC-5804-4091-88BB-F26E99023CF4}" destId="{2D97D6B7-D939-4EC2-8C09-20A671D91C1A}" srcOrd="2" destOrd="0" presId="urn:microsoft.com/office/officeart/2005/8/layout/hierarchy4"/>
    <dgm:cxn modelId="{F691EC94-BA2D-497F-9C23-E997A0A68FF1}" type="presParOf" srcId="{2D97D6B7-D939-4EC2-8C09-20A671D91C1A}" destId="{42B60431-EBF9-47CC-92B8-8E2423EB0BF0}" srcOrd="0" destOrd="0" presId="urn:microsoft.com/office/officeart/2005/8/layout/hierarchy4"/>
    <dgm:cxn modelId="{8D448234-E060-4096-9DD2-7D7D4E8C95E2}" type="presParOf" srcId="{2D97D6B7-D939-4EC2-8C09-20A671D91C1A}" destId="{1528E316-8BCE-4D39-854F-30F1F099EB49}" srcOrd="1" destOrd="0" presId="urn:microsoft.com/office/officeart/2005/8/layout/hierarchy4"/>
    <dgm:cxn modelId="{CFA64EBA-055B-4C36-BFFC-350E8E34D0D5}" type="presParOf" srcId="{8AF4892A-0388-4F16-9155-BEC582D94990}" destId="{D52CC119-8CFB-4225-A714-D0014F91B6C8}" srcOrd="1" destOrd="0" presId="urn:microsoft.com/office/officeart/2005/8/layout/hierarchy4"/>
    <dgm:cxn modelId="{4F613375-B2FC-4DEF-8ACB-BBD9B1E95D68}" type="presParOf" srcId="{8AF4892A-0388-4F16-9155-BEC582D94990}" destId="{544706BD-44E7-4205-9D7C-72DA475E6D28}" srcOrd="2" destOrd="0" presId="urn:microsoft.com/office/officeart/2005/8/layout/hierarchy4"/>
    <dgm:cxn modelId="{2DB9EE80-1E6C-4E94-ABB1-90D1E541094A}" type="presParOf" srcId="{544706BD-44E7-4205-9D7C-72DA475E6D28}" destId="{7BD232E9-72C0-4B73-BCFA-4BEB699E6FF8}" srcOrd="0" destOrd="0" presId="urn:microsoft.com/office/officeart/2005/8/layout/hierarchy4"/>
    <dgm:cxn modelId="{1BBC544A-4874-4249-9649-094EA9331CFE}" type="presParOf" srcId="{544706BD-44E7-4205-9D7C-72DA475E6D28}" destId="{F5DD3EEC-8A05-4B69-AF8D-BA3B0ACA9CFA}" srcOrd="1" destOrd="0" presId="urn:microsoft.com/office/officeart/2005/8/layout/hierarchy4"/>
    <dgm:cxn modelId="{CD33BD8A-ACF7-4804-A796-E1B58AEACB86}" type="presParOf" srcId="{544706BD-44E7-4205-9D7C-72DA475E6D28}" destId="{95F42128-8E29-41E6-9C2E-F5099B1E1508}" srcOrd="2" destOrd="0" presId="urn:microsoft.com/office/officeart/2005/8/layout/hierarchy4"/>
    <dgm:cxn modelId="{323D89D4-4A49-4857-9B90-CE9657B8E6CC}" type="presParOf" srcId="{95F42128-8E29-41E6-9C2E-F5099B1E1508}" destId="{55B1FF05-6100-4418-8FF8-BB754C9A43C9}" srcOrd="0" destOrd="0" presId="urn:microsoft.com/office/officeart/2005/8/layout/hierarchy4"/>
    <dgm:cxn modelId="{148B48DA-B35F-4359-8138-B14EC09C0917}" type="presParOf" srcId="{55B1FF05-6100-4418-8FF8-BB754C9A43C9}" destId="{3E01EF1A-4ABB-4573-8AE5-8D1A7660DE01}" srcOrd="0" destOrd="0" presId="urn:microsoft.com/office/officeart/2005/8/layout/hierarchy4"/>
    <dgm:cxn modelId="{0A11C9E1-737F-4883-B61D-EB1D8A3F3842}" type="presParOf" srcId="{55B1FF05-6100-4418-8FF8-BB754C9A43C9}" destId="{708F86AF-EF28-4E00-A5D8-A3A92B505D70}" srcOrd="1" destOrd="0" presId="urn:microsoft.com/office/officeart/2005/8/layout/hierarchy4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C7CB7C-3661-42F5-A866-180D5EB8E707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51DB53B-2AE8-4F54-A5CA-D14EC0309E73}">
      <dgm:prSet phldrT="[Text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1F10A152-8E41-4C81-9011-31E830543E4E}" type="parTrans" cxnId="{B410A71E-87DA-4986-BFE2-AA839E499E24}">
      <dgm:prSet/>
      <dgm:spPr/>
      <dgm:t>
        <a:bodyPr/>
        <a:lstStyle/>
        <a:p>
          <a:endParaRPr lang="cs-CZ"/>
        </a:p>
      </dgm:t>
    </dgm:pt>
    <dgm:pt modelId="{49FDCF42-8648-4AAE-A396-38B358DFBF8D}" type="sibTrans" cxnId="{B410A71E-87DA-4986-BFE2-AA839E499E24}">
      <dgm:prSet/>
      <dgm:spPr/>
      <dgm:t>
        <a:bodyPr/>
        <a:lstStyle/>
        <a:p>
          <a:endParaRPr lang="cs-CZ"/>
        </a:p>
      </dgm:t>
    </dgm:pt>
    <dgm:pt modelId="{682AC3D1-0DFA-42ED-B170-B62E9C893F60}">
      <dgm:prSet phldrT="[Text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00F6DB88-5F20-46E1-8B80-394CF206E9A6}" type="parTrans" cxnId="{8E9FCF73-4485-4EC8-96FA-51B5F6940533}">
      <dgm:prSet/>
      <dgm:spPr/>
      <dgm:t>
        <a:bodyPr/>
        <a:lstStyle/>
        <a:p>
          <a:endParaRPr lang="cs-CZ"/>
        </a:p>
      </dgm:t>
    </dgm:pt>
    <dgm:pt modelId="{41838AB0-69BF-4BFB-A355-D43E4B61190B}" type="sibTrans" cxnId="{8E9FCF73-4485-4EC8-96FA-51B5F6940533}">
      <dgm:prSet/>
      <dgm:spPr/>
      <dgm:t>
        <a:bodyPr/>
        <a:lstStyle/>
        <a:p>
          <a:endParaRPr lang="cs-CZ"/>
        </a:p>
      </dgm:t>
    </dgm:pt>
    <dgm:pt modelId="{42477680-FB56-4285-84AE-EC8E6B6A22C0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9C54E44B-72E8-48D5-96C7-DDBEA0B9BD08}" type="parTrans" cxnId="{7A9214AE-661B-4173-BDAA-54A75FEFE5B8}">
      <dgm:prSet/>
      <dgm:spPr/>
      <dgm:t>
        <a:bodyPr/>
        <a:lstStyle/>
        <a:p>
          <a:endParaRPr lang="cs-CZ"/>
        </a:p>
      </dgm:t>
    </dgm:pt>
    <dgm:pt modelId="{203A8912-5347-4462-ACC4-E1B717C7B4CB}" type="sibTrans" cxnId="{7A9214AE-661B-4173-BDAA-54A75FEFE5B8}">
      <dgm:prSet/>
      <dgm:spPr/>
      <dgm:t>
        <a:bodyPr/>
        <a:lstStyle/>
        <a:p>
          <a:endParaRPr lang="cs-CZ"/>
        </a:p>
      </dgm:t>
    </dgm:pt>
    <dgm:pt modelId="{6F99DED0-C201-4B4B-B64C-EB09A5D4A1AD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FAD71328-BCBB-4248-AE58-DC48BA274565}" type="parTrans" cxnId="{090443F9-2F3E-4EF3-B27E-AECC8727DA06}">
      <dgm:prSet/>
      <dgm:spPr/>
      <dgm:t>
        <a:bodyPr/>
        <a:lstStyle/>
        <a:p>
          <a:endParaRPr lang="cs-CZ"/>
        </a:p>
      </dgm:t>
    </dgm:pt>
    <dgm:pt modelId="{A12C0A8A-162A-4424-B2C0-C0A77B072A2B}" type="sibTrans" cxnId="{090443F9-2F3E-4EF3-B27E-AECC8727DA06}">
      <dgm:prSet/>
      <dgm:spPr/>
      <dgm:t>
        <a:bodyPr/>
        <a:lstStyle/>
        <a:p>
          <a:endParaRPr lang="cs-CZ"/>
        </a:p>
      </dgm:t>
    </dgm:pt>
    <dgm:pt modelId="{DED22990-C7EB-4CFF-BF58-3C96A0D5C836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E120C63A-22B7-48B7-9642-9D389FF3C613}" type="parTrans" cxnId="{E2126274-C8E7-44DF-96F7-BA0A0F57AADF}">
      <dgm:prSet/>
      <dgm:spPr/>
      <dgm:t>
        <a:bodyPr/>
        <a:lstStyle/>
        <a:p>
          <a:endParaRPr lang="cs-CZ"/>
        </a:p>
      </dgm:t>
    </dgm:pt>
    <dgm:pt modelId="{CD908EAE-1C1D-4957-977A-C2CB01779D6A}" type="sibTrans" cxnId="{E2126274-C8E7-44DF-96F7-BA0A0F57AADF}">
      <dgm:prSet/>
      <dgm:spPr/>
      <dgm:t>
        <a:bodyPr/>
        <a:lstStyle/>
        <a:p>
          <a:endParaRPr lang="cs-CZ"/>
        </a:p>
      </dgm:t>
    </dgm:pt>
    <dgm:pt modelId="{AC53AD1B-987F-4E5B-B493-8B471F8D9AE8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5719F698-F0AC-4533-9943-0F387826E1A2}" type="parTrans" cxnId="{936581AE-A2D3-4F56-90BE-53DE093615B8}">
      <dgm:prSet/>
      <dgm:spPr/>
      <dgm:t>
        <a:bodyPr/>
        <a:lstStyle/>
        <a:p>
          <a:endParaRPr lang="cs-CZ"/>
        </a:p>
      </dgm:t>
    </dgm:pt>
    <dgm:pt modelId="{3AF65C01-5C09-4B67-836B-AEEEA6693445}" type="sibTrans" cxnId="{936581AE-A2D3-4F56-90BE-53DE093615B8}">
      <dgm:prSet/>
      <dgm:spPr/>
      <dgm:t>
        <a:bodyPr/>
        <a:lstStyle/>
        <a:p>
          <a:endParaRPr lang="cs-CZ"/>
        </a:p>
      </dgm:t>
    </dgm:pt>
    <dgm:pt modelId="{751FBFE3-723B-4F66-A370-16F6B9E75D42}" type="pres">
      <dgm:prSet presAssocID="{85C7CB7C-3661-42F5-A866-180D5EB8E70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77EFEE1-80D4-4CCF-AF9C-E8C30D69F9E0}" type="pres">
      <dgm:prSet presAssocID="{E51DB53B-2AE8-4F54-A5CA-D14EC0309E73}" presName="vertOne" presStyleCnt="0"/>
      <dgm:spPr/>
    </dgm:pt>
    <dgm:pt modelId="{A8C559CB-63C0-4354-A3E7-277A9CCE2FCF}" type="pres">
      <dgm:prSet presAssocID="{E51DB53B-2AE8-4F54-A5CA-D14EC0309E73}" presName="txOne" presStyleLbl="node0" presStyleIdx="0" presStyleCnt="1" custLinFactNeighborX="-6329" custLinFactNeighborY="8014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065340C-5250-410F-A161-250537C74DDC}" type="pres">
      <dgm:prSet presAssocID="{E51DB53B-2AE8-4F54-A5CA-D14EC0309E73}" presName="parTransOne" presStyleCnt="0"/>
      <dgm:spPr/>
    </dgm:pt>
    <dgm:pt modelId="{8AF4892A-0388-4F16-9155-BEC582D94990}" type="pres">
      <dgm:prSet presAssocID="{E51DB53B-2AE8-4F54-A5CA-D14EC0309E73}" presName="horzOne" presStyleCnt="0"/>
      <dgm:spPr/>
    </dgm:pt>
    <dgm:pt modelId="{F1BA9E76-62AF-4585-97A1-862547C9FB4F}" type="pres">
      <dgm:prSet presAssocID="{682AC3D1-0DFA-42ED-B170-B62E9C893F60}" presName="vertTwo" presStyleCnt="0"/>
      <dgm:spPr/>
    </dgm:pt>
    <dgm:pt modelId="{03D57100-1478-4788-83A6-DE59885EBFE0}" type="pres">
      <dgm:prSet presAssocID="{682AC3D1-0DFA-42ED-B170-B62E9C893F60}" presName="txTwo" presStyleLbl="node2" presStyleIdx="0" presStyleCnt="2" custLinFactNeighborX="-5156" custLinFactNeighborY="1366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9CABD9B-8E73-4832-A509-A69B6E162046}" type="pres">
      <dgm:prSet presAssocID="{682AC3D1-0DFA-42ED-B170-B62E9C893F60}" presName="parTransTwo" presStyleCnt="0"/>
      <dgm:spPr/>
    </dgm:pt>
    <dgm:pt modelId="{23B56FCC-5804-4091-88BB-F26E99023CF4}" type="pres">
      <dgm:prSet presAssocID="{682AC3D1-0DFA-42ED-B170-B62E9C893F60}" presName="horzTwo" presStyleCnt="0"/>
      <dgm:spPr/>
    </dgm:pt>
    <dgm:pt modelId="{61DD34C3-AF71-44C3-A0F6-B21F75EA07A7}" type="pres">
      <dgm:prSet presAssocID="{42477680-FB56-4285-84AE-EC8E6B6A22C0}" presName="vertThree" presStyleCnt="0"/>
      <dgm:spPr/>
    </dgm:pt>
    <dgm:pt modelId="{D576B548-30B5-4D9C-B98F-6C5338797724}" type="pres">
      <dgm:prSet presAssocID="{42477680-FB56-4285-84AE-EC8E6B6A22C0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2D336E8-8D90-423D-BA23-9917EB33A44B}" type="pres">
      <dgm:prSet presAssocID="{42477680-FB56-4285-84AE-EC8E6B6A22C0}" presName="horzThree" presStyleCnt="0"/>
      <dgm:spPr/>
    </dgm:pt>
    <dgm:pt modelId="{6C7BD531-4998-4EA3-A9B9-11E93F75ED2B}" type="pres">
      <dgm:prSet presAssocID="{203A8912-5347-4462-ACC4-E1B717C7B4CB}" presName="sibSpaceThree" presStyleCnt="0"/>
      <dgm:spPr/>
    </dgm:pt>
    <dgm:pt modelId="{2D97D6B7-D939-4EC2-8C09-20A671D91C1A}" type="pres">
      <dgm:prSet presAssocID="{6F99DED0-C201-4B4B-B64C-EB09A5D4A1AD}" presName="vertThree" presStyleCnt="0"/>
      <dgm:spPr/>
    </dgm:pt>
    <dgm:pt modelId="{42B60431-EBF9-47CC-92B8-8E2423EB0BF0}" type="pres">
      <dgm:prSet presAssocID="{6F99DED0-C201-4B4B-B64C-EB09A5D4A1AD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528E316-8BCE-4D39-854F-30F1F099EB49}" type="pres">
      <dgm:prSet presAssocID="{6F99DED0-C201-4B4B-B64C-EB09A5D4A1AD}" presName="horzThree" presStyleCnt="0"/>
      <dgm:spPr/>
    </dgm:pt>
    <dgm:pt modelId="{D52CC119-8CFB-4225-A714-D0014F91B6C8}" type="pres">
      <dgm:prSet presAssocID="{41838AB0-69BF-4BFB-A355-D43E4B61190B}" presName="sibSpaceTwo" presStyleCnt="0"/>
      <dgm:spPr/>
    </dgm:pt>
    <dgm:pt modelId="{544706BD-44E7-4205-9D7C-72DA475E6D28}" type="pres">
      <dgm:prSet presAssocID="{DED22990-C7EB-4CFF-BF58-3C96A0D5C836}" presName="vertTwo" presStyleCnt="0"/>
      <dgm:spPr/>
    </dgm:pt>
    <dgm:pt modelId="{7BD232E9-72C0-4B73-BCFA-4BEB699E6FF8}" type="pres">
      <dgm:prSet presAssocID="{DED22990-C7EB-4CFF-BF58-3C96A0D5C836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5DD3EEC-8A05-4B69-AF8D-BA3B0ACA9CFA}" type="pres">
      <dgm:prSet presAssocID="{DED22990-C7EB-4CFF-BF58-3C96A0D5C836}" presName="parTransTwo" presStyleCnt="0"/>
      <dgm:spPr/>
    </dgm:pt>
    <dgm:pt modelId="{95F42128-8E29-41E6-9C2E-F5099B1E1508}" type="pres">
      <dgm:prSet presAssocID="{DED22990-C7EB-4CFF-BF58-3C96A0D5C836}" presName="horzTwo" presStyleCnt="0"/>
      <dgm:spPr/>
    </dgm:pt>
    <dgm:pt modelId="{55B1FF05-6100-4418-8FF8-BB754C9A43C9}" type="pres">
      <dgm:prSet presAssocID="{AC53AD1B-987F-4E5B-B493-8B471F8D9AE8}" presName="vertThree" presStyleCnt="0"/>
      <dgm:spPr/>
    </dgm:pt>
    <dgm:pt modelId="{3E01EF1A-4ABB-4573-8AE5-8D1A7660DE01}" type="pres">
      <dgm:prSet presAssocID="{AC53AD1B-987F-4E5B-B493-8B471F8D9AE8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8F86AF-EF28-4E00-A5D8-A3A92B505D70}" type="pres">
      <dgm:prSet presAssocID="{AC53AD1B-987F-4E5B-B493-8B471F8D9AE8}" presName="horzThree" presStyleCnt="0"/>
      <dgm:spPr/>
    </dgm:pt>
  </dgm:ptLst>
  <dgm:cxnLst>
    <dgm:cxn modelId="{E189D744-66B2-4EBE-A482-D150094BFC09}" type="presOf" srcId="{85C7CB7C-3661-42F5-A866-180D5EB8E707}" destId="{751FBFE3-723B-4F66-A370-16F6B9E75D42}" srcOrd="0" destOrd="0" presId="urn:microsoft.com/office/officeart/2005/8/layout/hierarchy4"/>
    <dgm:cxn modelId="{CC67BCE5-9273-49CF-81D4-F75C02DED397}" type="presOf" srcId="{42477680-FB56-4285-84AE-EC8E6B6A22C0}" destId="{D576B548-30B5-4D9C-B98F-6C5338797724}" srcOrd="0" destOrd="0" presId="urn:microsoft.com/office/officeart/2005/8/layout/hierarchy4"/>
    <dgm:cxn modelId="{936581AE-A2D3-4F56-90BE-53DE093615B8}" srcId="{DED22990-C7EB-4CFF-BF58-3C96A0D5C836}" destId="{AC53AD1B-987F-4E5B-B493-8B471F8D9AE8}" srcOrd="0" destOrd="0" parTransId="{5719F698-F0AC-4533-9943-0F387826E1A2}" sibTransId="{3AF65C01-5C09-4B67-836B-AEEEA6693445}"/>
    <dgm:cxn modelId="{8FE9B011-5410-4D3E-9226-9DCE3D1BF3EE}" type="presOf" srcId="{682AC3D1-0DFA-42ED-B170-B62E9C893F60}" destId="{03D57100-1478-4788-83A6-DE59885EBFE0}" srcOrd="0" destOrd="0" presId="urn:microsoft.com/office/officeart/2005/8/layout/hierarchy4"/>
    <dgm:cxn modelId="{8E9FCF73-4485-4EC8-96FA-51B5F6940533}" srcId="{E51DB53B-2AE8-4F54-A5CA-D14EC0309E73}" destId="{682AC3D1-0DFA-42ED-B170-B62E9C893F60}" srcOrd="0" destOrd="0" parTransId="{00F6DB88-5F20-46E1-8B80-394CF206E9A6}" sibTransId="{41838AB0-69BF-4BFB-A355-D43E4B61190B}"/>
    <dgm:cxn modelId="{4660D5AB-3FBC-42C3-857B-122EBE5E7244}" type="presOf" srcId="{AC53AD1B-987F-4E5B-B493-8B471F8D9AE8}" destId="{3E01EF1A-4ABB-4573-8AE5-8D1A7660DE01}" srcOrd="0" destOrd="0" presId="urn:microsoft.com/office/officeart/2005/8/layout/hierarchy4"/>
    <dgm:cxn modelId="{11A250DB-441F-4F00-B30B-637814FE5609}" type="presOf" srcId="{E51DB53B-2AE8-4F54-A5CA-D14EC0309E73}" destId="{A8C559CB-63C0-4354-A3E7-277A9CCE2FCF}" srcOrd="0" destOrd="0" presId="urn:microsoft.com/office/officeart/2005/8/layout/hierarchy4"/>
    <dgm:cxn modelId="{090443F9-2F3E-4EF3-B27E-AECC8727DA06}" srcId="{682AC3D1-0DFA-42ED-B170-B62E9C893F60}" destId="{6F99DED0-C201-4B4B-B64C-EB09A5D4A1AD}" srcOrd="1" destOrd="0" parTransId="{FAD71328-BCBB-4248-AE58-DC48BA274565}" sibTransId="{A12C0A8A-162A-4424-B2C0-C0A77B072A2B}"/>
    <dgm:cxn modelId="{B410A71E-87DA-4986-BFE2-AA839E499E24}" srcId="{85C7CB7C-3661-42F5-A866-180D5EB8E707}" destId="{E51DB53B-2AE8-4F54-A5CA-D14EC0309E73}" srcOrd="0" destOrd="0" parTransId="{1F10A152-8E41-4C81-9011-31E830543E4E}" sibTransId="{49FDCF42-8648-4AAE-A396-38B358DFBF8D}"/>
    <dgm:cxn modelId="{1F4408A0-A5D8-4DFE-BEFA-D9FD31C33A2B}" type="presOf" srcId="{DED22990-C7EB-4CFF-BF58-3C96A0D5C836}" destId="{7BD232E9-72C0-4B73-BCFA-4BEB699E6FF8}" srcOrd="0" destOrd="0" presId="urn:microsoft.com/office/officeart/2005/8/layout/hierarchy4"/>
    <dgm:cxn modelId="{E2126274-C8E7-44DF-96F7-BA0A0F57AADF}" srcId="{E51DB53B-2AE8-4F54-A5CA-D14EC0309E73}" destId="{DED22990-C7EB-4CFF-BF58-3C96A0D5C836}" srcOrd="1" destOrd="0" parTransId="{E120C63A-22B7-48B7-9642-9D389FF3C613}" sibTransId="{CD908EAE-1C1D-4957-977A-C2CB01779D6A}"/>
    <dgm:cxn modelId="{7A9214AE-661B-4173-BDAA-54A75FEFE5B8}" srcId="{682AC3D1-0DFA-42ED-B170-B62E9C893F60}" destId="{42477680-FB56-4285-84AE-EC8E6B6A22C0}" srcOrd="0" destOrd="0" parTransId="{9C54E44B-72E8-48D5-96C7-DDBEA0B9BD08}" sibTransId="{203A8912-5347-4462-ACC4-E1B717C7B4CB}"/>
    <dgm:cxn modelId="{2ADEFCBC-1A76-49D3-8914-7C427172DCF4}" type="presOf" srcId="{6F99DED0-C201-4B4B-B64C-EB09A5D4A1AD}" destId="{42B60431-EBF9-47CC-92B8-8E2423EB0BF0}" srcOrd="0" destOrd="0" presId="urn:microsoft.com/office/officeart/2005/8/layout/hierarchy4"/>
    <dgm:cxn modelId="{42E600DE-F312-4442-8247-A0C944E02A14}" type="presParOf" srcId="{751FBFE3-723B-4F66-A370-16F6B9E75D42}" destId="{F77EFEE1-80D4-4CCF-AF9C-E8C30D69F9E0}" srcOrd="0" destOrd="0" presId="urn:microsoft.com/office/officeart/2005/8/layout/hierarchy4"/>
    <dgm:cxn modelId="{5844A57E-3148-45E8-8014-BAA3DDD485EE}" type="presParOf" srcId="{F77EFEE1-80D4-4CCF-AF9C-E8C30D69F9E0}" destId="{A8C559CB-63C0-4354-A3E7-277A9CCE2FCF}" srcOrd="0" destOrd="0" presId="urn:microsoft.com/office/officeart/2005/8/layout/hierarchy4"/>
    <dgm:cxn modelId="{3CCF761C-68DA-4760-B321-4655E4C5298A}" type="presParOf" srcId="{F77EFEE1-80D4-4CCF-AF9C-E8C30D69F9E0}" destId="{9065340C-5250-410F-A161-250537C74DDC}" srcOrd="1" destOrd="0" presId="urn:microsoft.com/office/officeart/2005/8/layout/hierarchy4"/>
    <dgm:cxn modelId="{9C876558-5395-4091-A2F6-98AC1C494DE1}" type="presParOf" srcId="{F77EFEE1-80D4-4CCF-AF9C-E8C30D69F9E0}" destId="{8AF4892A-0388-4F16-9155-BEC582D94990}" srcOrd="2" destOrd="0" presId="urn:microsoft.com/office/officeart/2005/8/layout/hierarchy4"/>
    <dgm:cxn modelId="{7B181880-3C45-4479-987E-2E0720817A85}" type="presParOf" srcId="{8AF4892A-0388-4F16-9155-BEC582D94990}" destId="{F1BA9E76-62AF-4585-97A1-862547C9FB4F}" srcOrd="0" destOrd="0" presId="urn:microsoft.com/office/officeart/2005/8/layout/hierarchy4"/>
    <dgm:cxn modelId="{DBC092D8-81D5-466B-BD94-625C49B73666}" type="presParOf" srcId="{F1BA9E76-62AF-4585-97A1-862547C9FB4F}" destId="{03D57100-1478-4788-83A6-DE59885EBFE0}" srcOrd="0" destOrd="0" presId="urn:microsoft.com/office/officeart/2005/8/layout/hierarchy4"/>
    <dgm:cxn modelId="{2D2FFDEE-3B53-46CB-8772-6F73FE3C4689}" type="presParOf" srcId="{F1BA9E76-62AF-4585-97A1-862547C9FB4F}" destId="{99CABD9B-8E73-4832-A509-A69B6E162046}" srcOrd="1" destOrd="0" presId="urn:microsoft.com/office/officeart/2005/8/layout/hierarchy4"/>
    <dgm:cxn modelId="{A4463486-0338-46C6-BDE9-9C596F0F522F}" type="presParOf" srcId="{F1BA9E76-62AF-4585-97A1-862547C9FB4F}" destId="{23B56FCC-5804-4091-88BB-F26E99023CF4}" srcOrd="2" destOrd="0" presId="urn:microsoft.com/office/officeart/2005/8/layout/hierarchy4"/>
    <dgm:cxn modelId="{1A291888-AA32-4DAE-BB35-87FEB2BF4A8F}" type="presParOf" srcId="{23B56FCC-5804-4091-88BB-F26E99023CF4}" destId="{61DD34C3-AF71-44C3-A0F6-B21F75EA07A7}" srcOrd="0" destOrd="0" presId="urn:microsoft.com/office/officeart/2005/8/layout/hierarchy4"/>
    <dgm:cxn modelId="{090E6AFA-682E-4FC2-9764-0B361CA56D4B}" type="presParOf" srcId="{61DD34C3-AF71-44C3-A0F6-B21F75EA07A7}" destId="{D576B548-30B5-4D9C-B98F-6C5338797724}" srcOrd="0" destOrd="0" presId="urn:microsoft.com/office/officeart/2005/8/layout/hierarchy4"/>
    <dgm:cxn modelId="{052B7F6C-B5EF-436B-9369-77ADF8FBFD42}" type="presParOf" srcId="{61DD34C3-AF71-44C3-A0F6-B21F75EA07A7}" destId="{12D336E8-8D90-423D-BA23-9917EB33A44B}" srcOrd="1" destOrd="0" presId="urn:microsoft.com/office/officeart/2005/8/layout/hierarchy4"/>
    <dgm:cxn modelId="{F3E62559-0CF3-47FA-B512-B8F143DBE338}" type="presParOf" srcId="{23B56FCC-5804-4091-88BB-F26E99023CF4}" destId="{6C7BD531-4998-4EA3-A9B9-11E93F75ED2B}" srcOrd="1" destOrd="0" presId="urn:microsoft.com/office/officeart/2005/8/layout/hierarchy4"/>
    <dgm:cxn modelId="{ACF9A2C4-9E88-4994-B249-8C7ECE0C4AD3}" type="presParOf" srcId="{23B56FCC-5804-4091-88BB-F26E99023CF4}" destId="{2D97D6B7-D939-4EC2-8C09-20A671D91C1A}" srcOrd="2" destOrd="0" presId="urn:microsoft.com/office/officeart/2005/8/layout/hierarchy4"/>
    <dgm:cxn modelId="{3B490A7C-85E1-46F7-AE2C-D2A2D24EC8B4}" type="presParOf" srcId="{2D97D6B7-D939-4EC2-8C09-20A671D91C1A}" destId="{42B60431-EBF9-47CC-92B8-8E2423EB0BF0}" srcOrd="0" destOrd="0" presId="urn:microsoft.com/office/officeart/2005/8/layout/hierarchy4"/>
    <dgm:cxn modelId="{C318EFA5-CE27-408F-B94E-1E1F6E915AAB}" type="presParOf" srcId="{2D97D6B7-D939-4EC2-8C09-20A671D91C1A}" destId="{1528E316-8BCE-4D39-854F-30F1F099EB49}" srcOrd="1" destOrd="0" presId="urn:microsoft.com/office/officeart/2005/8/layout/hierarchy4"/>
    <dgm:cxn modelId="{F85DE7E2-BD09-425F-91B5-ADE7BD61918D}" type="presParOf" srcId="{8AF4892A-0388-4F16-9155-BEC582D94990}" destId="{D52CC119-8CFB-4225-A714-D0014F91B6C8}" srcOrd="1" destOrd="0" presId="urn:microsoft.com/office/officeart/2005/8/layout/hierarchy4"/>
    <dgm:cxn modelId="{963ED9A0-2393-4BBC-88A3-6E533E1CE465}" type="presParOf" srcId="{8AF4892A-0388-4F16-9155-BEC582D94990}" destId="{544706BD-44E7-4205-9D7C-72DA475E6D28}" srcOrd="2" destOrd="0" presId="urn:microsoft.com/office/officeart/2005/8/layout/hierarchy4"/>
    <dgm:cxn modelId="{8229E2E8-0C26-4576-AB1A-F7181D9B502F}" type="presParOf" srcId="{544706BD-44E7-4205-9D7C-72DA475E6D28}" destId="{7BD232E9-72C0-4B73-BCFA-4BEB699E6FF8}" srcOrd="0" destOrd="0" presId="urn:microsoft.com/office/officeart/2005/8/layout/hierarchy4"/>
    <dgm:cxn modelId="{2B0D33B3-9F80-4AAB-8E5B-ABA3B4AAB330}" type="presParOf" srcId="{544706BD-44E7-4205-9D7C-72DA475E6D28}" destId="{F5DD3EEC-8A05-4B69-AF8D-BA3B0ACA9CFA}" srcOrd="1" destOrd="0" presId="urn:microsoft.com/office/officeart/2005/8/layout/hierarchy4"/>
    <dgm:cxn modelId="{8D8C8289-A0F3-45E6-96C6-CAB4432AE4F6}" type="presParOf" srcId="{544706BD-44E7-4205-9D7C-72DA475E6D28}" destId="{95F42128-8E29-41E6-9C2E-F5099B1E1508}" srcOrd="2" destOrd="0" presId="urn:microsoft.com/office/officeart/2005/8/layout/hierarchy4"/>
    <dgm:cxn modelId="{191C433F-057B-4C63-A6F7-9B0AD0DF2A22}" type="presParOf" srcId="{95F42128-8E29-41E6-9C2E-F5099B1E1508}" destId="{55B1FF05-6100-4418-8FF8-BB754C9A43C9}" srcOrd="0" destOrd="0" presId="urn:microsoft.com/office/officeart/2005/8/layout/hierarchy4"/>
    <dgm:cxn modelId="{EEDA89D5-D546-4225-A2E7-BE88232005D7}" type="presParOf" srcId="{55B1FF05-6100-4418-8FF8-BB754C9A43C9}" destId="{3E01EF1A-4ABB-4573-8AE5-8D1A7660DE01}" srcOrd="0" destOrd="0" presId="urn:microsoft.com/office/officeart/2005/8/layout/hierarchy4"/>
    <dgm:cxn modelId="{A29DFDED-D28E-4C6F-94AF-366EA1CF265A}" type="presParOf" srcId="{55B1FF05-6100-4418-8FF8-BB754C9A43C9}" destId="{708F86AF-EF28-4E00-A5D8-A3A92B505D70}" srcOrd="1" destOrd="0" presId="urn:microsoft.com/office/officeart/2005/8/layout/hierarchy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4D5242-2CA2-4D74-9676-EC8C499EF723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EF87FF4-1111-4BFE-85A5-ABDE359A915D}">
      <dgm:prSet phldrT="[Text]"/>
      <dgm:spPr/>
      <dgm:t>
        <a:bodyPr/>
        <a:lstStyle/>
        <a:p>
          <a:r>
            <a:rPr lang="cs-CZ" dirty="0" smtClean="0"/>
            <a:t>Číslo?</a:t>
          </a:r>
          <a:endParaRPr lang="cs-CZ" dirty="0"/>
        </a:p>
      </dgm:t>
    </dgm:pt>
    <dgm:pt modelId="{8FCED1CE-09AA-4280-A78A-2D713810C762}" type="parTrans" cxnId="{E61E5CFC-B3A8-43E7-B479-934C68B9609E}">
      <dgm:prSet/>
      <dgm:spPr/>
      <dgm:t>
        <a:bodyPr/>
        <a:lstStyle/>
        <a:p>
          <a:endParaRPr lang="cs-CZ"/>
        </a:p>
      </dgm:t>
    </dgm:pt>
    <dgm:pt modelId="{B427E385-B0B0-455F-850D-C305D21512F3}" type="sibTrans" cxnId="{E61E5CFC-B3A8-43E7-B479-934C68B9609E}">
      <dgm:prSet/>
      <dgm:spPr/>
      <dgm:t>
        <a:bodyPr/>
        <a:lstStyle/>
        <a:p>
          <a:endParaRPr lang="cs-CZ"/>
        </a:p>
      </dgm:t>
    </dgm:pt>
    <dgm:pt modelId="{E9F92DEA-B963-4F38-9F94-BD3788F1CA46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Číslo?</a:t>
          </a:r>
          <a:endParaRPr lang="cs-CZ" dirty="0"/>
        </a:p>
      </dgm:t>
    </dgm:pt>
    <dgm:pt modelId="{1E6C5F7F-76B8-43BC-8C93-4D7BD55777F3}" type="parTrans" cxnId="{922B8074-1EED-4175-9CBD-BDF25E4B84E5}">
      <dgm:prSet/>
      <dgm:spPr/>
      <dgm:t>
        <a:bodyPr/>
        <a:lstStyle/>
        <a:p>
          <a:endParaRPr lang="cs-CZ"/>
        </a:p>
      </dgm:t>
    </dgm:pt>
    <dgm:pt modelId="{91CEAF61-163B-4EA0-B121-96A16F97167D}" type="sibTrans" cxnId="{922B8074-1EED-4175-9CBD-BDF25E4B84E5}">
      <dgm:prSet/>
      <dgm:spPr/>
      <dgm:t>
        <a:bodyPr/>
        <a:lstStyle/>
        <a:p>
          <a:endParaRPr lang="cs-CZ"/>
        </a:p>
      </dgm:t>
    </dgm:pt>
    <dgm:pt modelId="{16791F11-EECE-4795-8FB8-1E9E0C6B824C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D8EC96F4-4007-4B0C-8143-EAD1B1054B49}" type="parTrans" cxnId="{D1F34E58-3340-4CA7-8488-CE5DEF357E9A}">
      <dgm:prSet/>
      <dgm:spPr/>
      <dgm:t>
        <a:bodyPr/>
        <a:lstStyle/>
        <a:p>
          <a:endParaRPr lang="cs-CZ"/>
        </a:p>
      </dgm:t>
    </dgm:pt>
    <dgm:pt modelId="{C6B4994B-0BF3-4D1F-A37A-681B73884BE3}" type="sibTrans" cxnId="{D1F34E58-3340-4CA7-8488-CE5DEF357E9A}">
      <dgm:prSet/>
      <dgm:spPr/>
      <dgm:t>
        <a:bodyPr/>
        <a:lstStyle/>
        <a:p>
          <a:endParaRPr lang="cs-CZ"/>
        </a:p>
      </dgm:t>
    </dgm:pt>
    <dgm:pt modelId="{A39ACF4A-A245-4801-B918-A0DDA466AF32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9E355E7C-92C4-4888-A0D1-881A8908D5E9}" type="parTrans" cxnId="{EBEDD178-7CDB-47DF-A3FC-19C1CF0FC796}">
      <dgm:prSet/>
      <dgm:spPr/>
      <dgm:t>
        <a:bodyPr/>
        <a:lstStyle/>
        <a:p>
          <a:endParaRPr lang="cs-CZ"/>
        </a:p>
      </dgm:t>
    </dgm:pt>
    <dgm:pt modelId="{9E28E7EE-9532-4464-9020-3FC4FB8D21D7}" type="sibTrans" cxnId="{EBEDD178-7CDB-47DF-A3FC-19C1CF0FC796}">
      <dgm:prSet/>
      <dgm:spPr/>
      <dgm:t>
        <a:bodyPr/>
        <a:lstStyle/>
        <a:p>
          <a:endParaRPr lang="cs-CZ"/>
        </a:p>
      </dgm:t>
    </dgm:pt>
    <dgm:pt modelId="{303F9472-0583-415C-9194-E0CE846C4D87}">
      <dgm:prSet phldrT="[Text]"/>
      <dgm:spPr/>
      <dgm:t>
        <a:bodyPr/>
        <a:lstStyle/>
        <a:p>
          <a:r>
            <a:rPr lang="cs-CZ" dirty="0" smtClean="0"/>
            <a:t>Číslo?</a:t>
          </a:r>
          <a:endParaRPr lang="cs-CZ" dirty="0"/>
        </a:p>
      </dgm:t>
    </dgm:pt>
    <dgm:pt modelId="{FD0F12E0-8FBB-494B-9F3E-70D003422B84}" type="parTrans" cxnId="{BA7E610D-70F5-41F2-9229-C4734313926F}">
      <dgm:prSet/>
      <dgm:spPr/>
      <dgm:t>
        <a:bodyPr/>
        <a:lstStyle/>
        <a:p>
          <a:endParaRPr lang="cs-CZ"/>
        </a:p>
      </dgm:t>
    </dgm:pt>
    <dgm:pt modelId="{2DF9C38C-16A5-4BBE-BCCC-CE10D41BC131}" type="sibTrans" cxnId="{BA7E610D-70F5-41F2-9229-C4734313926F}">
      <dgm:prSet/>
      <dgm:spPr/>
      <dgm:t>
        <a:bodyPr/>
        <a:lstStyle/>
        <a:p>
          <a:endParaRPr lang="cs-CZ"/>
        </a:p>
      </dgm:t>
    </dgm:pt>
    <dgm:pt modelId="{949D2275-D01B-474B-ABBD-FA759FA4375B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7188EBF6-CD6E-4F2C-BCAA-F962B1688132}" type="parTrans" cxnId="{E93FF255-3FD3-4E4B-90F6-A3EF5FF70969}">
      <dgm:prSet/>
      <dgm:spPr/>
      <dgm:t>
        <a:bodyPr/>
        <a:lstStyle/>
        <a:p>
          <a:endParaRPr lang="cs-CZ"/>
        </a:p>
      </dgm:t>
    </dgm:pt>
    <dgm:pt modelId="{361D108F-6CC7-45FB-873F-8BE044DD808C}" type="sibTrans" cxnId="{E93FF255-3FD3-4E4B-90F6-A3EF5FF70969}">
      <dgm:prSet/>
      <dgm:spPr/>
      <dgm:t>
        <a:bodyPr/>
        <a:lstStyle/>
        <a:p>
          <a:endParaRPr lang="cs-CZ"/>
        </a:p>
      </dgm:t>
    </dgm:pt>
    <dgm:pt modelId="{B6A00079-514B-4FF8-A4AE-3B9A0D0F0C22}">
      <dgm:prSet phldrT="[Text]"/>
      <dgm:spPr/>
      <dgm:t>
        <a:bodyPr/>
        <a:lstStyle/>
        <a:p>
          <a:r>
            <a:rPr lang="cs-CZ" dirty="0" smtClean="0"/>
            <a:t> </a:t>
          </a:r>
          <a:endParaRPr lang="cs-CZ" dirty="0"/>
        </a:p>
      </dgm:t>
    </dgm:pt>
    <dgm:pt modelId="{8B4E1F62-31CB-4342-B35E-7C828D855F94}" type="parTrans" cxnId="{1DD34615-6E82-43FA-978F-4DC778D655A8}">
      <dgm:prSet/>
      <dgm:spPr/>
      <dgm:t>
        <a:bodyPr/>
        <a:lstStyle/>
        <a:p>
          <a:endParaRPr lang="cs-CZ"/>
        </a:p>
      </dgm:t>
    </dgm:pt>
    <dgm:pt modelId="{F3F7ECAC-503E-4B22-8CF2-3DAED90C8AE1}" type="sibTrans" cxnId="{1DD34615-6E82-43FA-978F-4DC778D655A8}">
      <dgm:prSet/>
      <dgm:spPr/>
      <dgm:t>
        <a:bodyPr/>
        <a:lstStyle/>
        <a:p>
          <a:endParaRPr lang="cs-CZ"/>
        </a:p>
      </dgm:t>
    </dgm:pt>
    <dgm:pt modelId="{6CE5EEC8-79F6-4BC5-BF4E-2C49395338DA}">
      <dgm:prSet phldrT="[Text]"/>
      <dgm:spPr/>
      <dgm:t>
        <a:bodyPr/>
        <a:lstStyle/>
        <a:p>
          <a:r>
            <a:rPr lang="cs-CZ" dirty="0" smtClean="0"/>
            <a:t> </a:t>
          </a:r>
          <a:endParaRPr lang="cs-CZ" dirty="0"/>
        </a:p>
      </dgm:t>
    </dgm:pt>
    <dgm:pt modelId="{E30074B8-9B2E-4643-A64B-B3E14B43F5F4}" type="parTrans" cxnId="{8A93D186-973E-4E0E-BAFB-A66042B9A89F}">
      <dgm:prSet/>
      <dgm:spPr/>
      <dgm:t>
        <a:bodyPr/>
        <a:lstStyle/>
        <a:p>
          <a:endParaRPr lang="cs-CZ"/>
        </a:p>
      </dgm:t>
    </dgm:pt>
    <dgm:pt modelId="{DFD69A24-AC76-4544-A2DD-F16862CA4E8A}" type="sibTrans" cxnId="{8A93D186-973E-4E0E-BAFB-A66042B9A89F}">
      <dgm:prSet/>
      <dgm:spPr/>
      <dgm:t>
        <a:bodyPr/>
        <a:lstStyle/>
        <a:p>
          <a:endParaRPr lang="cs-CZ"/>
        </a:p>
      </dgm:t>
    </dgm:pt>
    <dgm:pt modelId="{076EF46C-2EEA-4429-BB4F-C212E42F3B6B}">
      <dgm:prSet phldrT="[Text]"/>
      <dgm:spPr/>
      <dgm:t>
        <a:bodyPr/>
        <a:lstStyle/>
        <a:p>
          <a:r>
            <a:rPr lang="cs-CZ" dirty="0" smtClean="0"/>
            <a:t> </a:t>
          </a:r>
          <a:endParaRPr lang="cs-CZ" dirty="0"/>
        </a:p>
      </dgm:t>
    </dgm:pt>
    <dgm:pt modelId="{D21CE511-39CF-4513-BEBC-A99DCFED1A41}" type="parTrans" cxnId="{94A72C92-3F77-4D1F-80BB-EBA136834354}">
      <dgm:prSet/>
      <dgm:spPr/>
      <dgm:t>
        <a:bodyPr/>
        <a:lstStyle/>
        <a:p>
          <a:endParaRPr lang="cs-CZ"/>
        </a:p>
      </dgm:t>
    </dgm:pt>
    <dgm:pt modelId="{D7FF6D62-A7D0-453F-A1D3-289C320A532B}" type="sibTrans" cxnId="{94A72C92-3F77-4D1F-80BB-EBA136834354}">
      <dgm:prSet/>
      <dgm:spPr/>
      <dgm:t>
        <a:bodyPr/>
        <a:lstStyle/>
        <a:p>
          <a:endParaRPr lang="cs-CZ"/>
        </a:p>
      </dgm:t>
    </dgm:pt>
    <dgm:pt modelId="{F97914CB-C95B-4E33-9703-BA94E858F52E}" type="pres">
      <dgm:prSet presAssocID="{2E4D5242-2CA2-4D74-9676-EC8C499EF72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06B05E4-2164-4608-B706-CFABF4D4289C}" type="pres">
      <dgm:prSet presAssocID="{2E4D5242-2CA2-4D74-9676-EC8C499EF723}" presName="hierFlow" presStyleCnt="0"/>
      <dgm:spPr/>
    </dgm:pt>
    <dgm:pt modelId="{654B957C-DABD-4C7F-BFDC-DDFC3A4EA40D}" type="pres">
      <dgm:prSet presAssocID="{2E4D5242-2CA2-4D74-9676-EC8C499EF723}" presName="firstBuf" presStyleCnt="0"/>
      <dgm:spPr/>
    </dgm:pt>
    <dgm:pt modelId="{FA647411-47D7-445D-B9A3-3A03B590A9B4}" type="pres">
      <dgm:prSet presAssocID="{2E4D5242-2CA2-4D74-9676-EC8C499EF72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F94BD0A6-4B8A-4E66-80A2-F5C0BD8AE90C}" type="pres">
      <dgm:prSet presAssocID="{4EF87FF4-1111-4BFE-85A5-ABDE359A915D}" presName="Name14" presStyleCnt="0"/>
      <dgm:spPr/>
    </dgm:pt>
    <dgm:pt modelId="{320875BE-330B-4F60-91CF-7C8A7BE06103}" type="pres">
      <dgm:prSet presAssocID="{4EF87FF4-1111-4BFE-85A5-ABDE359A915D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C0198D-1841-41A9-858B-B3983F7D30CE}" type="pres">
      <dgm:prSet presAssocID="{4EF87FF4-1111-4BFE-85A5-ABDE359A915D}" presName="hierChild2" presStyleCnt="0"/>
      <dgm:spPr/>
    </dgm:pt>
    <dgm:pt modelId="{919A6238-D0D2-4896-B37A-1B153829368A}" type="pres">
      <dgm:prSet presAssocID="{1E6C5F7F-76B8-43BC-8C93-4D7BD55777F3}" presName="Name19" presStyleLbl="parChTrans1D2" presStyleIdx="0" presStyleCnt="2"/>
      <dgm:spPr/>
      <dgm:t>
        <a:bodyPr/>
        <a:lstStyle/>
        <a:p>
          <a:endParaRPr lang="cs-CZ"/>
        </a:p>
      </dgm:t>
    </dgm:pt>
    <dgm:pt modelId="{419EF961-55F2-4B7F-877C-BED898413FE8}" type="pres">
      <dgm:prSet presAssocID="{E9F92DEA-B963-4F38-9F94-BD3788F1CA46}" presName="Name21" presStyleCnt="0"/>
      <dgm:spPr/>
    </dgm:pt>
    <dgm:pt modelId="{CF470750-AF46-4F3D-90B4-70BB496CC480}" type="pres">
      <dgm:prSet presAssocID="{E9F92DEA-B963-4F38-9F94-BD3788F1CA46}" presName="level2Shape" presStyleLbl="node2" presStyleIdx="0" presStyleCnt="2"/>
      <dgm:spPr/>
      <dgm:t>
        <a:bodyPr/>
        <a:lstStyle/>
        <a:p>
          <a:endParaRPr lang="cs-CZ"/>
        </a:p>
      </dgm:t>
    </dgm:pt>
    <dgm:pt modelId="{D5320B27-5AAD-44D9-A70A-A7EFB6FEAA7A}" type="pres">
      <dgm:prSet presAssocID="{E9F92DEA-B963-4F38-9F94-BD3788F1CA46}" presName="hierChild3" presStyleCnt="0"/>
      <dgm:spPr/>
    </dgm:pt>
    <dgm:pt modelId="{1404E054-5F68-4CF3-A9B4-2A9AB7D24CEF}" type="pres">
      <dgm:prSet presAssocID="{D8EC96F4-4007-4B0C-8143-EAD1B1054B49}" presName="Name19" presStyleLbl="parChTrans1D3" presStyleIdx="0" presStyleCnt="3"/>
      <dgm:spPr/>
      <dgm:t>
        <a:bodyPr/>
        <a:lstStyle/>
        <a:p>
          <a:endParaRPr lang="cs-CZ"/>
        </a:p>
      </dgm:t>
    </dgm:pt>
    <dgm:pt modelId="{A037AF05-790B-42EB-BC0E-9A3C5D15E784}" type="pres">
      <dgm:prSet presAssocID="{16791F11-EECE-4795-8FB8-1E9E0C6B824C}" presName="Name21" presStyleCnt="0"/>
      <dgm:spPr/>
    </dgm:pt>
    <dgm:pt modelId="{6B154E76-2D14-4DFB-8D1C-89AEF3F70E95}" type="pres">
      <dgm:prSet presAssocID="{16791F11-EECE-4795-8FB8-1E9E0C6B824C}" presName="level2Shape" presStyleLbl="node3" presStyleIdx="0" presStyleCnt="3"/>
      <dgm:spPr/>
      <dgm:t>
        <a:bodyPr/>
        <a:lstStyle/>
        <a:p>
          <a:endParaRPr lang="cs-CZ"/>
        </a:p>
      </dgm:t>
    </dgm:pt>
    <dgm:pt modelId="{94A1EC4F-FF3A-43CC-97CE-1561F7F5453A}" type="pres">
      <dgm:prSet presAssocID="{16791F11-EECE-4795-8FB8-1E9E0C6B824C}" presName="hierChild3" presStyleCnt="0"/>
      <dgm:spPr/>
    </dgm:pt>
    <dgm:pt modelId="{972D9EC0-71D2-4C4B-8943-780D0F5B35EA}" type="pres">
      <dgm:prSet presAssocID="{9E355E7C-92C4-4888-A0D1-881A8908D5E9}" presName="Name19" presStyleLbl="parChTrans1D3" presStyleIdx="1" presStyleCnt="3"/>
      <dgm:spPr/>
      <dgm:t>
        <a:bodyPr/>
        <a:lstStyle/>
        <a:p>
          <a:endParaRPr lang="cs-CZ"/>
        </a:p>
      </dgm:t>
    </dgm:pt>
    <dgm:pt modelId="{C4A9121E-693D-4039-B904-1986F0D431AA}" type="pres">
      <dgm:prSet presAssocID="{A39ACF4A-A245-4801-B918-A0DDA466AF32}" presName="Name21" presStyleCnt="0"/>
      <dgm:spPr/>
    </dgm:pt>
    <dgm:pt modelId="{B8156A95-1F8A-4540-A6A9-E6436F2FE313}" type="pres">
      <dgm:prSet presAssocID="{A39ACF4A-A245-4801-B918-A0DDA466AF32}" presName="level2Shape" presStyleLbl="node3" presStyleIdx="1" presStyleCnt="3"/>
      <dgm:spPr/>
      <dgm:t>
        <a:bodyPr/>
        <a:lstStyle/>
        <a:p>
          <a:endParaRPr lang="cs-CZ"/>
        </a:p>
      </dgm:t>
    </dgm:pt>
    <dgm:pt modelId="{233B8E90-1786-4B11-83D5-81FA57CFAC19}" type="pres">
      <dgm:prSet presAssocID="{A39ACF4A-A245-4801-B918-A0DDA466AF32}" presName="hierChild3" presStyleCnt="0"/>
      <dgm:spPr/>
    </dgm:pt>
    <dgm:pt modelId="{5B729589-F422-4A82-8F57-708AA7AF77CB}" type="pres">
      <dgm:prSet presAssocID="{FD0F12E0-8FBB-494B-9F3E-70D003422B84}" presName="Name19" presStyleLbl="parChTrans1D2" presStyleIdx="1" presStyleCnt="2"/>
      <dgm:spPr/>
      <dgm:t>
        <a:bodyPr/>
        <a:lstStyle/>
        <a:p>
          <a:endParaRPr lang="cs-CZ"/>
        </a:p>
      </dgm:t>
    </dgm:pt>
    <dgm:pt modelId="{D7611826-74ED-47A9-A1C0-E24025A1A62E}" type="pres">
      <dgm:prSet presAssocID="{303F9472-0583-415C-9194-E0CE846C4D87}" presName="Name21" presStyleCnt="0"/>
      <dgm:spPr/>
    </dgm:pt>
    <dgm:pt modelId="{6264C171-8D4A-40F7-A2BB-36F608ADD38D}" type="pres">
      <dgm:prSet presAssocID="{303F9472-0583-415C-9194-E0CE846C4D87}" presName="level2Shape" presStyleLbl="node2" presStyleIdx="1" presStyleCnt="2"/>
      <dgm:spPr/>
      <dgm:t>
        <a:bodyPr/>
        <a:lstStyle/>
        <a:p>
          <a:endParaRPr lang="cs-CZ"/>
        </a:p>
      </dgm:t>
    </dgm:pt>
    <dgm:pt modelId="{889E31F2-E400-412D-AB15-850A09BAEB90}" type="pres">
      <dgm:prSet presAssocID="{303F9472-0583-415C-9194-E0CE846C4D87}" presName="hierChild3" presStyleCnt="0"/>
      <dgm:spPr/>
    </dgm:pt>
    <dgm:pt modelId="{D7A98C7F-174B-465E-A751-621C831B3921}" type="pres">
      <dgm:prSet presAssocID="{7188EBF6-CD6E-4F2C-BCAA-F962B1688132}" presName="Name19" presStyleLbl="parChTrans1D3" presStyleIdx="2" presStyleCnt="3"/>
      <dgm:spPr/>
      <dgm:t>
        <a:bodyPr/>
        <a:lstStyle/>
        <a:p>
          <a:endParaRPr lang="cs-CZ"/>
        </a:p>
      </dgm:t>
    </dgm:pt>
    <dgm:pt modelId="{69BF062A-CD76-42D8-A645-3E74AA4FCBBE}" type="pres">
      <dgm:prSet presAssocID="{949D2275-D01B-474B-ABBD-FA759FA4375B}" presName="Name21" presStyleCnt="0"/>
      <dgm:spPr/>
    </dgm:pt>
    <dgm:pt modelId="{18B4A79C-E645-4B1E-A201-023907ED6E01}" type="pres">
      <dgm:prSet presAssocID="{949D2275-D01B-474B-ABBD-FA759FA4375B}" presName="level2Shape" presStyleLbl="node3" presStyleIdx="2" presStyleCnt="3"/>
      <dgm:spPr/>
      <dgm:t>
        <a:bodyPr/>
        <a:lstStyle/>
        <a:p>
          <a:endParaRPr lang="cs-CZ"/>
        </a:p>
      </dgm:t>
    </dgm:pt>
    <dgm:pt modelId="{DB81F4B3-55FE-482F-980D-16C8E6AB949C}" type="pres">
      <dgm:prSet presAssocID="{949D2275-D01B-474B-ABBD-FA759FA4375B}" presName="hierChild3" presStyleCnt="0"/>
      <dgm:spPr/>
    </dgm:pt>
    <dgm:pt modelId="{4F82F503-C63A-4351-9D7E-547654473758}" type="pres">
      <dgm:prSet presAssocID="{2E4D5242-2CA2-4D74-9676-EC8C499EF723}" presName="bgShapesFlow" presStyleCnt="0"/>
      <dgm:spPr/>
    </dgm:pt>
    <dgm:pt modelId="{14A5288E-1871-4EED-927E-799F9CF36AE3}" type="pres">
      <dgm:prSet presAssocID="{B6A00079-514B-4FF8-A4AE-3B9A0D0F0C22}" presName="rectComp" presStyleCnt="0"/>
      <dgm:spPr/>
    </dgm:pt>
    <dgm:pt modelId="{D7DE7314-95B3-483D-8724-FFEA5CE93FEB}" type="pres">
      <dgm:prSet presAssocID="{B6A00079-514B-4FF8-A4AE-3B9A0D0F0C22}" presName="bgRect" presStyleLbl="bgShp" presStyleIdx="0" presStyleCnt="3"/>
      <dgm:spPr>
        <a:prstGeom prst="rect">
          <a:avLst/>
        </a:prstGeom>
      </dgm:spPr>
      <dgm:t>
        <a:bodyPr/>
        <a:lstStyle/>
        <a:p>
          <a:endParaRPr lang="cs-CZ"/>
        </a:p>
      </dgm:t>
    </dgm:pt>
    <dgm:pt modelId="{DA9AC513-2BB1-429F-B966-5FBDDE7CA1C6}" type="pres">
      <dgm:prSet presAssocID="{B6A00079-514B-4FF8-A4AE-3B9A0D0F0C22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0FA772-2061-446B-B749-B47845DA8BD6}" type="pres">
      <dgm:prSet presAssocID="{B6A00079-514B-4FF8-A4AE-3B9A0D0F0C22}" presName="spComp" presStyleCnt="0"/>
      <dgm:spPr/>
    </dgm:pt>
    <dgm:pt modelId="{67ABA0B1-15AA-41B0-BEC2-234C5365F2E5}" type="pres">
      <dgm:prSet presAssocID="{B6A00079-514B-4FF8-A4AE-3B9A0D0F0C22}" presName="vSp" presStyleCnt="0"/>
      <dgm:spPr/>
    </dgm:pt>
    <dgm:pt modelId="{EC074120-60E3-4610-8642-A7E17FFD708D}" type="pres">
      <dgm:prSet presAssocID="{6CE5EEC8-79F6-4BC5-BF4E-2C49395338DA}" presName="rectComp" presStyleCnt="0"/>
      <dgm:spPr/>
    </dgm:pt>
    <dgm:pt modelId="{C23CF444-C19E-437F-8EEE-81C2B487F309}" type="pres">
      <dgm:prSet presAssocID="{6CE5EEC8-79F6-4BC5-BF4E-2C49395338DA}" presName="bgRect" presStyleLbl="bgShp" presStyleIdx="1" presStyleCnt="3"/>
      <dgm:spPr/>
      <dgm:t>
        <a:bodyPr/>
        <a:lstStyle/>
        <a:p>
          <a:endParaRPr lang="cs-CZ"/>
        </a:p>
      </dgm:t>
    </dgm:pt>
    <dgm:pt modelId="{680799AA-8459-4AF6-98EE-D5DBC8FABE5E}" type="pres">
      <dgm:prSet presAssocID="{6CE5EEC8-79F6-4BC5-BF4E-2C49395338DA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0DE485-20EF-4D8D-B6B0-41FC4D4C43EA}" type="pres">
      <dgm:prSet presAssocID="{6CE5EEC8-79F6-4BC5-BF4E-2C49395338DA}" presName="spComp" presStyleCnt="0"/>
      <dgm:spPr/>
    </dgm:pt>
    <dgm:pt modelId="{2F044100-73A0-42DE-9A8F-364638A395D4}" type="pres">
      <dgm:prSet presAssocID="{6CE5EEC8-79F6-4BC5-BF4E-2C49395338DA}" presName="vSp" presStyleCnt="0"/>
      <dgm:spPr/>
    </dgm:pt>
    <dgm:pt modelId="{0215B198-A3FF-41E7-A4B7-CBDAE3CC4766}" type="pres">
      <dgm:prSet presAssocID="{076EF46C-2EEA-4429-BB4F-C212E42F3B6B}" presName="rectComp" presStyleCnt="0"/>
      <dgm:spPr/>
    </dgm:pt>
    <dgm:pt modelId="{6751F10C-1061-4C0D-8640-3D441F408BD9}" type="pres">
      <dgm:prSet presAssocID="{076EF46C-2EEA-4429-BB4F-C212E42F3B6B}" presName="bgRect" presStyleLbl="bgShp" presStyleIdx="2" presStyleCnt="3"/>
      <dgm:spPr/>
      <dgm:t>
        <a:bodyPr/>
        <a:lstStyle/>
        <a:p>
          <a:endParaRPr lang="cs-CZ"/>
        </a:p>
      </dgm:t>
    </dgm:pt>
    <dgm:pt modelId="{0115BCD8-0D41-4B20-A498-DFD98C01D607}" type="pres">
      <dgm:prSet presAssocID="{076EF46C-2EEA-4429-BB4F-C212E42F3B6B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2028A3-47E6-42C6-A664-C42C87CAA1BE}" type="presOf" srcId="{9E355E7C-92C4-4888-A0D1-881A8908D5E9}" destId="{972D9EC0-71D2-4C4B-8943-780D0F5B35EA}" srcOrd="0" destOrd="0" presId="urn:microsoft.com/office/officeart/2005/8/layout/hierarchy6"/>
    <dgm:cxn modelId="{2408592B-9F6F-4052-B22E-45C73C345C5C}" type="presOf" srcId="{076EF46C-2EEA-4429-BB4F-C212E42F3B6B}" destId="{0115BCD8-0D41-4B20-A498-DFD98C01D607}" srcOrd="1" destOrd="0" presId="urn:microsoft.com/office/officeart/2005/8/layout/hierarchy6"/>
    <dgm:cxn modelId="{3B15A2D2-BEEF-413F-BCDA-4C70C947034F}" type="presOf" srcId="{D8EC96F4-4007-4B0C-8143-EAD1B1054B49}" destId="{1404E054-5F68-4CF3-A9B4-2A9AB7D24CEF}" srcOrd="0" destOrd="0" presId="urn:microsoft.com/office/officeart/2005/8/layout/hierarchy6"/>
    <dgm:cxn modelId="{EBEDD178-7CDB-47DF-A3FC-19C1CF0FC796}" srcId="{E9F92DEA-B963-4F38-9F94-BD3788F1CA46}" destId="{A39ACF4A-A245-4801-B918-A0DDA466AF32}" srcOrd="1" destOrd="0" parTransId="{9E355E7C-92C4-4888-A0D1-881A8908D5E9}" sibTransId="{9E28E7EE-9532-4464-9020-3FC4FB8D21D7}"/>
    <dgm:cxn modelId="{A2E7A844-E454-4052-9B02-1FB7A7453BFD}" type="presOf" srcId="{303F9472-0583-415C-9194-E0CE846C4D87}" destId="{6264C171-8D4A-40F7-A2BB-36F608ADD38D}" srcOrd="0" destOrd="0" presId="urn:microsoft.com/office/officeart/2005/8/layout/hierarchy6"/>
    <dgm:cxn modelId="{1DD34615-6E82-43FA-978F-4DC778D655A8}" srcId="{2E4D5242-2CA2-4D74-9676-EC8C499EF723}" destId="{B6A00079-514B-4FF8-A4AE-3B9A0D0F0C22}" srcOrd="1" destOrd="0" parTransId="{8B4E1F62-31CB-4342-B35E-7C828D855F94}" sibTransId="{F3F7ECAC-503E-4B22-8CF2-3DAED90C8AE1}"/>
    <dgm:cxn modelId="{8A93D186-973E-4E0E-BAFB-A66042B9A89F}" srcId="{2E4D5242-2CA2-4D74-9676-EC8C499EF723}" destId="{6CE5EEC8-79F6-4BC5-BF4E-2C49395338DA}" srcOrd="2" destOrd="0" parTransId="{E30074B8-9B2E-4643-A64B-B3E14B43F5F4}" sibTransId="{DFD69A24-AC76-4544-A2DD-F16862CA4E8A}"/>
    <dgm:cxn modelId="{D1F34E58-3340-4CA7-8488-CE5DEF357E9A}" srcId="{E9F92DEA-B963-4F38-9F94-BD3788F1CA46}" destId="{16791F11-EECE-4795-8FB8-1E9E0C6B824C}" srcOrd="0" destOrd="0" parTransId="{D8EC96F4-4007-4B0C-8143-EAD1B1054B49}" sibTransId="{C6B4994B-0BF3-4D1F-A37A-681B73884BE3}"/>
    <dgm:cxn modelId="{BA7E610D-70F5-41F2-9229-C4734313926F}" srcId="{4EF87FF4-1111-4BFE-85A5-ABDE359A915D}" destId="{303F9472-0583-415C-9194-E0CE846C4D87}" srcOrd="1" destOrd="0" parTransId="{FD0F12E0-8FBB-494B-9F3E-70D003422B84}" sibTransId="{2DF9C38C-16A5-4BBE-BCCC-CE10D41BC131}"/>
    <dgm:cxn modelId="{04BC85E9-CACC-47E4-85F6-53ACDAD84CC4}" type="presOf" srcId="{FD0F12E0-8FBB-494B-9F3E-70D003422B84}" destId="{5B729589-F422-4A82-8F57-708AA7AF77CB}" srcOrd="0" destOrd="0" presId="urn:microsoft.com/office/officeart/2005/8/layout/hierarchy6"/>
    <dgm:cxn modelId="{E84292D8-AA35-4FAB-926A-1A1B287FFDFC}" type="presOf" srcId="{4EF87FF4-1111-4BFE-85A5-ABDE359A915D}" destId="{320875BE-330B-4F60-91CF-7C8A7BE06103}" srcOrd="0" destOrd="0" presId="urn:microsoft.com/office/officeart/2005/8/layout/hierarchy6"/>
    <dgm:cxn modelId="{94A72C92-3F77-4D1F-80BB-EBA136834354}" srcId="{2E4D5242-2CA2-4D74-9676-EC8C499EF723}" destId="{076EF46C-2EEA-4429-BB4F-C212E42F3B6B}" srcOrd="3" destOrd="0" parTransId="{D21CE511-39CF-4513-BEBC-A99DCFED1A41}" sibTransId="{D7FF6D62-A7D0-453F-A1D3-289C320A532B}"/>
    <dgm:cxn modelId="{4E1DD5BF-1891-40AB-B95F-0D23FBB51A76}" type="presOf" srcId="{949D2275-D01B-474B-ABBD-FA759FA4375B}" destId="{18B4A79C-E645-4B1E-A201-023907ED6E01}" srcOrd="0" destOrd="0" presId="urn:microsoft.com/office/officeart/2005/8/layout/hierarchy6"/>
    <dgm:cxn modelId="{BA2A366F-FD61-4FC5-9BA5-7E739C41A35A}" type="presOf" srcId="{E9F92DEA-B963-4F38-9F94-BD3788F1CA46}" destId="{CF470750-AF46-4F3D-90B4-70BB496CC480}" srcOrd="0" destOrd="0" presId="urn:microsoft.com/office/officeart/2005/8/layout/hierarchy6"/>
    <dgm:cxn modelId="{4A07A6D4-86B6-4F49-A13D-B3DCCD98884B}" type="presOf" srcId="{076EF46C-2EEA-4429-BB4F-C212E42F3B6B}" destId="{6751F10C-1061-4C0D-8640-3D441F408BD9}" srcOrd="0" destOrd="0" presId="urn:microsoft.com/office/officeart/2005/8/layout/hierarchy6"/>
    <dgm:cxn modelId="{17887C64-4705-4004-B4F7-4B6FB385A956}" type="presOf" srcId="{16791F11-EECE-4795-8FB8-1E9E0C6B824C}" destId="{6B154E76-2D14-4DFB-8D1C-89AEF3F70E95}" srcOrd="0" destOrd="0" presId="urn:microsoft.com/office/officeart/2005/8/layout/hierarchy6"/>
    <dgm:cxn modelId="{8A8895D6-F10A-46A8-91F2-63ABBE33374C}" type="presOf" srcId="{A39ACF4A-A245-4801-B918-A0DDA466AF32}" destId="{B8156A95-1F8A-4540-A6A9-E6436F2FE313}" srcOrd="0" destOrd="0" presId="urn:microsoft.com/office/officeart/2005/8/layout/hierarchy6"/>
    <dgm:cxn modelId="{B9CCF64F-9283-49BD-84D7-F296FB6008EF}" type="presOf" srcId="{6CE5EEC8-79F6-4BC5-BF4E-2C49395338DA}" destId="{C23CF444-C19E-437F-8EEE-81C2B487F309}" srcOrd="0" destOrd="0" presId="urn:microsoft.com/office/officeart/2005/8/layout/hierarchy6"/>
    <dgm:cxn modelId="{E61E5CFC-B3A8-43E7-B479-934C68B9609E}" srcId="{2E4D5242-2CA2-4D74-9676-EC8C499EF723}" destId="{4EF87FF4-1111-4BFE-85A5-ABDE359A915D}" srcOrd="0" destOrd="0" parTransId="{8FCED1CE-09AA-4280-A78A-2D713810C762}" sibTransId="{B427E385-B0B0-455F-850D-C305D21512F3}"/>
    <dgm:cxn modelId="{9A1E7593-C78E-4195-BC1C-56B5ED63FB68}" type="presOf" srcId="{B6A00079-514B-4FF8-A4AE-3B9A0D0F0C22}" destId="{DA9AC513-2BB1-429F-B966-5FBDDE7CA1C6}" srcOrd="1" destOrd="0" presId="urn:microsoft.com/office/officeart/2005/8/layout/hierarchy6"/>
    <dgm:cxn modelId="{5E93175F-1882-4828-BA9A-4BE7CAD3B9DD}" type="presOf" srcId="{1E6C5F7F-76B8-43BC-8C93-4D7BD55777F3}" destId="{919A6238-D0D2-4896-B37A-1B153829368A}" srcOrd="0" destOrd="0" presId="urn:microsoft.com/office/officeart/2005/8/layout/hierarchy6"/>
    <dgm:cxn modelId="{922B8074-1EED-4175-9CBD-BDF25E4B84E5}" srcId="{4EF87FF4-1111-4BFE-85A5-ABDE359A915D}" destId="{E9F92DEA-B963-4F38-9F94-BD3788F1CA46}" srcOrd="0" destOrd="0" parTransId="{1E6C5F7F-76B8-43BC-8C93-4D7BD55777F3}" sibTransId="{91CEAF61-163B-4EA0-B121-96A16F97167D}"/>
    <dgm:cxn modelId="{E93FF255-3FD3-4E4B-90F6-A3EF5FF70969}" srcId="{303F9472-0583-415C-9194-E0CE846C4D87}" destId="{949D2275-D01B-474B-ABBD-FA759FA4375B}" srcOrd="0" destOrd="0" parTransId="{7188EBF6-CD6E-4F2C-BCAA-F962B1688132}" sibTransId="{361D108F-6CC7-45FB-873F-8BE044DD808C}"/>
    <dgm:cxn modelId="{8925FE00-DDA4-455A-9F2D-C2167CC738F2}" type="presOf" srcId="{7188EBF6-CD6E-4F2C-BCAA-F962B1688132}" destId="{D7A98C7F-174B-465E-A751-621C831B3921}" srcOrd="0" destOrd="0" presId="urn:microsoft.com/office/officeart/2005/8/layout/hierarchy6"/>
    <dgm:cxn modelId="{97A1693A-0DDB-4BB9-9893-4ABD93EECF09}" type="presOf" srcId="{6CE5EEC8-79F6-4BC5-BF4E-2C49395338DA}" destId="{680799AA-8459-4AF6-98EE-D5DBC8FABE5E}" srcOrd="1" destOrd="0" presId="urn:microsoft.com/office/officeart/2005/8/layout/hierarchy6"/>
    <dgm:cxn modelId="{98220029-443F-483C-9A34-77CB0A193DA9}" type="presOf" srcId="{2E4D5242-2CA2-4D74-9676-EC8C499EF723}" destId="{F97914CB-C95B-4E33-9703-BA94E858F52E}" srcOrd="0" destOrd="0" presId="urn:microsoft.com/office/officeart/2005/8/layout/hierarchy6"/>
    <dgm:cxn modelId="{1ECF151A-0330-4AF7-8602-017EEFE086A4}" type="presOf" srcId="{B6A00079-514B-4FF8-A4AE-3B9A0D0F0C22}" destId="{D7DE7314-95B3-483D-8724-FFEA5CE93FEB}" srcOrd="0" destOrd="0" presId="urn:microsoft.com/office/officeart/2005/8/layout/hierarchy6"/>
    <dgm:cxn modelId="{571F971A-52CC-4C52-82FB-4F91CCE2285A}" type="presParOf" srcId="{F97914CB-C95B-4E33-9703-BA94E858F52E}" destId="{006B05E4-2164-4608-B706-CFABF4D4289C}" srcOrd="0" destOrd="0" presId="urn:microsoft.com/office/officeart/2005/8/layout/hierarchy6"/>
    <dgm:cxn modelId="{782982B4-079D-4175-9695-CC1172E629FB}" type="presParOf" srcId="{006B05E4-2164-4608-B706-CFABF4D4289C}" destId="{654B957C-DABD-4C7F-BFDC-DDFC3A4EA40D}" srcOrd="0" destOrd="0" presId="urn:microsoft.com/office/officeart/2005/8/layout/hierarchy6"/>
    <dgm:cxn modelId="{E3711188-76EE-4A08-9E2D-2ABC55645DE0}" type="presParOf" srcId="{006B05E4-2164-4608-B706-CFABF4D4289C}" destId="{FA647411-47D7-445D-B9A3-3A03B590A9B4}" srcOrd="1" destOrd="0" presId="urn:microsoft.com/office/officeart/2005/8/layout/hierarchy6"/>
    <dgm:cxn modelId="{FDC80095-6991-4134-A340-CF9798720B98}" type="presParOf" srcId="{FA647411-47D7-445D-B9A3-3A03B590A9B4}" destId="{F94BD0A6-4B8A-4E66-80A2-F5C0BD8AE90C}" srcOrd="0" destOrd="0" presId="urn:microsoft.com/office/officeart/2005/8/layout/hierarchy6"/>
    <dgm:cxn modelId="{3B4F4983-7B92-41BC-865F-E7FE1EABA0A8}" type="presParOf" srcId="{F94BD0A6-4B8A-4E66-80A2-F5C0BD8AE90C}" destId="{320875BE-330B-4F60-91CF-7C8A7BE06103}" srcOrd="0" destOrd="0" presId="urn:microsoft.com/office/officeart/2005/8/layout/hierarchy6"/>
    <dgm:cxn modelId="{1DC2F94A-2FAE-4D87-98B7-DA5AA125571E}" type="presParOf" srcId="{F94BD0A6-4B8A-4E66-80A2-F5C0BD8AE90C}" destId="{70C0198D-1841-41A9-858B-B3983F7D30CE}" srcOrd="1" destOrd="0" presId="urn:microsoft.com/office/officeart/2005/8/layout/hierarchy6"/>
    <dgm:cxn modelId="{3E4A56D5-FE24-44A0-8F94-7FD96C6CD131}" type="presParOf" srcId="{70C0198D-1841-41A9-858B-B3983F7D30CE}" destId="{919A6238-D0D2-4896-B37A-1B153829368A}" srcOrd="0" destOrd="0" presId="urn:microsoft.com/office/officeart/2005/8/layout/hierarchy6"/>
    <dgm:cxn modelId="{5729D246-AFD9-4DED-992A-722567D6F6E7}" type="presParOf" srcId="{70C0198D-1841-41A9-858B-B3983F7D30CE}" destId="{419EF961-55F2-4B7F-877C-BED898413FE8}" srcOrd="1" destOrd="0" presId="urn:microsoft.com/office/officeart/2005/8/layout/hierarchy6"/>
    <dgm:cxn modelId="{767B391F-7B0D-4F67-A7C4-DCFAFAAE3FF1}" type="presParOf" srcId="{419EF961-55F2-4B7F-877C-BED898413FE8}" destId="{CF470750-AF46-4F3D-90B4-70BB496CC480}" srcOrd="0" destOrd="0" presId="urn:microsoft.com/office/officeart/2005/8/layout/hierarchy6"/>
    <dgm:cxn modelId="{B37CAC9E-D3A3-4935-AA65-7DB118E620E2}" type="presParOf" srcId="{419EF961-55F2-4B7F-877C-BED898413FE8}" destId="{D5320B27-5AAD-44D9-A70A-A7EFB6FEAA7A}" srcOrd="1" destOrd="0" presId="urn:microsoft.com/office/officeart/2005/8/layout/hierarchy6"/>
    <dgm:cxn modelId="{307D984F-4834-4B32-9D92-1F4BA3534F44}" type="presParOf" srcId="{D5320B27-5AAD-44D9-A70A-A7EFB6FEAA7A}" destId="{1404E054-5F68-4CF3-A9B4-2A9AB7D24CEF}" srcOrd="0" destOrd="0" presId="urn:microsoft.com/office/officeart/2005/8/layout/hierarchy6"/>
    <dgm:cxn modelId="{36EDA770-9331-4009-86CA-33389EE69070}" type="presParOf" srcId="{D5320B27-5AAD-44D9-A70A-A7EFB6FEAA7A}" destId="{A037AF05-790B-42EB-BC0E-9A3C5D15E784}" srcOrd="1" destOrd="0" presId="urn:microsoft.com/office/officeart/2005/8/layout/hierarchy6"/>
    <dgm:cxn modelId="{1713FD19-D8D6-480E-A8FF-A594B4ACF78B}" type="presParOf" srcId="{A037AF05-790B-42EB-BC0E-9A3C5D15E784}" destId="{6B154E76-2D14-4DFB-8D1C-89AEF3F70E95}" srcOrd="0" destOrd="0" presId="urn:microsoft.com/office/officeart/2005/8/layout/hierarchy6"/>
    <dgm:cxn modelId="{0E81BDFA-7F6D-4926-9F96-2157DD78EEF6}" type="presParOf" srcId="{A037AF05-790B-42EB-BC0E-9A3C5D15E784}" destId="{94A1EC4F-FF3A-43CC-97CE-1561F7F5453A}" srcOrd="1" destOrd="0" presId="urn:microsoft.com/office/officeart/2005/8/layout/hierarchy6"/>
    <dgm:cxn modelId="{0D71BC7E-7ECF-48DB-9B7F-434DCA0614DC}" type="presParOf" srcId="{D5320B27-5AAD-44D9-A70A-A7EFB6FEAA7A}" destId="{972D9EC0-71D2-4C4B-8943-780D0F5B35EA}" srcOrd="2" destOrd="0" presId="urn:microsoft.com/office/officeart/2005/8/layout/hierarchy6"/>
    <dgm:cxn modelId="{BECEF7C6-0D89-4960-ABE7-CFA4A4D323C0}" type="presParOf" srcId="{D5320B27-5AAD-44D9-A70A-A7EFB6FEAA7A}" destId="{C4A9121E-693D-4039-B904-1986F0D431AA}" srcOrd="3" destOrd="0" presId="urn:microsoft.com/office/officeart/2005/8/layout/hierarchy6"/>
    <dgm:cxn modelId="{C109D038-6ECE-4C9F-BCB9-601AA5510262}" type="presParOf" srcId="{C4A9121E-693D-4039-B904-1986F0D431AA}" destId="{B8156A95-1F8A-4540-A6A9-E6436F2FE313}" srcOrd="0" destOrd="0" presId="urn:microsoft.com/office/officeart/2005/8/layout/hierarchy6"/>
    <dgm:cxn modelId="{2464B799-BE75-4CB1-9439-75AE7E75F552}" type="presParOf" srcId="{C4A9121E-693D-4039-B904-1986F0D431AA}" destId="{233B8E90-1786-4B11-83D5-81FA57CFAC19}" srcOrd="1" destOrd="0" presId="urn:microsoft.com/office/officeart/2005/8/layout/hierarchy6"/>
    <dgm:cxn modelId="{76B10695-B722-47C8-A7BF-6AB553976F31}" type="presParOf" srcId="{70C0198D-1841-41A9-858B-B3983F7D30CE}" destId="{5B729589-F422-4A82-8F57-708AA7AF77CB}" srcOrd="2" destOrd="0" presId="urn:microsoft.com/office/officeart/2005/8/layout/hierarchy6"/>
    <dgm:cxn modelId="{72CC804F-BD13-47D7-97F6-FA966F858FAE}" type="presParOf" srcId="{70C0198D-1841-41A9-858B-B3983F7D30CE}" destId="{D7611826-74ED-47A9-A1C0-E24025A1A62E}" srcOrd="3" destOrd="0" presId="urn:microsoft.com/office/officeart/2005/8/layout/hierarchy6"/>
    <dgm:cxn modelId="{BAB9E4AC-372C-4903-B258-D0C3B92F75D4}" type="presParOf" srcId="{D7611826-74ED-47A9-A1C0-E24025A1A62E}" destId="{6264C171-8D4A-40F7-A2BB-36F608ADD38D}" srcOrd="0" destOrd="0" presId="urn:microsoft.com/office/officeart/2005/8/layout/hierarchy6"/>
    <dgm:cxn modelId="{FAD21A4D-4A1C-4DE9-A6E3-BED99263EC60}" type="presParOf" srcId="{D7611826-74ED-47A9-A1C0-E24025A1A62E}" destId="{889E31F2-E400-412D-AB15-850A09BAEB90}" srcOrd="1" destOrd="0" presId="urn:microsoft.com/office/officeart/2005/8/layout/hierarchy6"/>
    <dgm:cxn modelId="{A2684E16-3CDA-4C6C-A71F-F54354321005}" type="presParOf" srcId="{889E31F2-E400-412D-AB15-850A09BAEB90}" destId="{D7A98C7F-174B-465E-A751-621C831B3921}" srcOrd="0" destOrd="0" presId="urn:microsoft.com/office/officeart/2005/8/layout/hierarchy6"/>
    <dgm:cxn modelId="{26F6C537-5BE2-4BAD-BE2E-0B3947B76D75}" type="presParOf" srcId="{889E31F2-E400-412D-AB15-850A09BAEB90}" destId="{69BF062A-CD76-42D8-A645-3E74AA4FCBBE}" srcOrd="1" destOrd="0" presId="urn:microsoft.com/office/officeart/2005/8/layout/hierarchy6"/>
    <dgm:cxn modelId="{51741DA9-0356-4B86-8EE7-C347F011C7C6}" type="presParOf" srcId="{69BF062A-CD76-42D8-A645-3E74AA4FCBBE}" destId="{18B4A79C-E645-4B1E-A201-023907ED6E01}" srcOrd="0" destOrd="0" presId="urn:microsoft.com/office/officeart/2005/8/layout/hierarchy6"/>
    <dgm:cxn modelId="{BE39A4CE-B324-484F-ABE4-075DD18DB684}" type="presParOf" srcId="{69BF062A-CD76-42D8-A645-3E74AA4FCBBE}" destId="{DB81F4B3-55FE-482F-980D-16C8E6AB949C}" srcOrd="1" destOrd="0" presId="urn:microsoft.com/office/officeart/2005/8/layout/hierarchy6"/>
    <dgm:cxn modelId="{8596EC09-7A2B-43BA-912D-5DC874CBC3C9}" type="presParOf" srcId="{F97914CB-C95B-4E33-9703-BA94E858F52E}" destId="{4F82F503-C63A-4351-9D7E-547654473758}" srcOrd="1" destOrd="0" presId="urn:microsoft.com/office/officeart/2005/8/layout/hierarchy6"/>
    <dgm:cxn modelId="{DDB5EEBD-0AC0-47E1-9647-7E0FD8276C66}" type="presParOf" srcId="{4F82F503-C63A-4351-9D7E-547654473758}" destId="{14A5288E-1871-4EED-927E-799F9CF36AE3}" srcOrd="0" destOrd="0" presId="urn:microsoft.com/office/officeart/2005/8/layout/hierarchy6"/>
    <dgm:cxn modelId="{72384E0F-9DFA-45F5-B188-C552C793D17F}" type="presParOf" srcId="{14A5288E-1871-4EED-927E-799F9CF36AE3}" destId="{D7DE7314-95B3-483D-8724-FFEA5CE93FEB}" srcOrd="0" destOrd="0" presId="urn:microsoft.com/office/officeart/2005/8/layout/hierarchy6"/>
    <dgm:cxn modelId="{5BEB1978-B44A-48E6-B4D6-1DD80F1C5DE8}" type="presParOf" srcId="{14A5288E-1871-4EED-927E-799F9CF36AE3}" destId="{DA9AC513-2BB1-429F-B966-5FBDDE7CA1C6}" srcOrd="1" destOrd="0" presId="urn:microsoft.com/office/officeart/2005/8/layout/hierarchy6"/>
    <dgm:cxn modelId="{8844A55F-4A8F-45DC-901B-EBBDF0B8305E}" type="presParOf" srcId="{4F82F503-C63A-4351-9D7E-547654473758}" destId="{A80FA772-2061-446B-B749-B47845DA8BD6}" srcOrd="1" destOrd="0" presId="urn:microsoft.com/office/officeart/2005/8/layout/hierarchy6"/>
    <dgm:cxn modelId="{8519F772-5691-4537-9CD2-0D375F5710CC}" type="presParOf" srcId="{A80FA772-2061-446B-B749-B47845DA8BD6}" destId="{67ABA0B1-15AA-41B0-BEC2-234C5365F2E5}" srcOrd="0" destOrd="0" presId="urn:microsoft.com/office/officeart/2005/8/layout/hierarchy6"/>
    <dgm:cxn modelId="{C052E2EF-DFD2-4611-964B-E6CBE9448B81}" type="presParOf" srcId="{4F82F503-C63A-4351-9D7E-547654473758}" destId="{EC074120-60E3-4610-8642-A7E17FFD708D}" srcOrd="2" destOrd="0" presId="urn:microsoft.com/office/officeart/2005/8/layout/hierarchy6"/>
    <dgm:cxn modelId="{9EBC1195-6ABB-4825-A70F-4D51EAF3E1E6}" type="presParOf" srcId="{EC074120-60E3-4610-8642-A7E17FFD708D}" destId="{C23CF444-C19E-437F-8EEE-81C2B487F309}" srcOrd="0" destOrd="0" presId="urn:microsoft.com/office/officeart/2005/8/layout/hierarchy6"/>
    <dgm:cxn modelId="{7F8F00E8-18E2-480A-84ED-B97EF7BA88C5}" type="presParOf" srcId="{EC074120-60E3-4610-8642-A7E17FFD708D}" destId="{680799AA-8459-4AF6-98EE-D5DBC8FABE5E}" srcOrd="1" destOrd="0" presId="urn:microsoft.com/office/officeart/2005/8/layout/hierarchy6"/>
    <dgm:cxn modelId="{36437660-719C-4288-8815-6FDA3C5D8412}" type="presParOf" srcId="{4F82F503-C63A-4351-9D7E-547654473758}" destId="{880DE485-20EF-4D8D-B6B0-41FC4D4C43EA}" srcOrd="3" destOrd="0" presId="urn:microsoft.com/office/officeart/2005/8/layout/hierarchy6"/>
    <dgm:cxn modelId="{9EF8F759-CF49-4A52-B35E-EA8830132850}" type="presParOf" srcId="{880DE485-20EF-4D8D-B6B0-41FC4D4C43EA}" destId="{2F044100-73A0-42DE-9A8F-364638A395D4}" srcOrd="0" destOrd="0" presId="urn:microsoft.com/office/officeart/2005/8/layout/hierarchy6"/>
    <dgm:cxn modelId="{2BE0B041-2DB9-43F6-A3FC-32D70F268E9F}" type="presParOf" srcId="{4F82F503-C63A-4351-9D7E-547654473758}" destId="{0215B198-A3FF-41E7-A4B7-CBDAE3CC4766}" srcOrd="4" destOrd="0" presId="urn:microsoft.com/office/officeart/2005/8/layout/hierarchy6"/>
    <dgm:cxn modelId="{DA3E62D7-501A-4DA9-9EBA-E3DE2F9C9C70}" type="presParOf" srcId="{0215B198-A3FF-41E7-A4B7-CBDAE3CC4766}" destId="{6751F10C-1061-4C0D-8640-3D441F408BD9}" srcOrd="0" destOrd="0" presId="urn:microsoft.com/office/officeart/2005/8/layout/hierarchy6"/>
    <dgm:cxn modelId="{820E8556-F391-4069-82C8-F5515280C72C}" type="presParOf" srcId="{0215B198-A3FF-41E7-A4B7-CBDAE3CC4766}" destId="{0115BCD8-0D41-4B20-A498-DFD98C01D607}" srcOrd="1" destOrd="0" presId="urn:microsoft.com/office/officeart/2005/8/layout/hierarchy6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4D5242-2CA2-4D74-9676-EC8C499EF723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EF87FF4-1111-4BFE-85A5-ABDE359A915D}">
      <dgm:prSet phldrT="[Text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8FCED1CE-09AA-4280-A78A-2D713810C762}" type="parTrans" cxnId="{E61E5CFC-B3A8-43E7-B479-934C68B9609E}">
      <dgm:prSet/>
      <dgm:spPr/>
      <dgm:t>
        <a:bodyPr/>
        <a:lstStyle/>
        <a:p>
          <a:endParaRPr lang="cs-CZ"/>
        </a:p>
      </dgm:t>
    </dgm:pt>
    <dgm:pt modelId="{B427E385-B0B0-455F-850D-C305D21512F3}" type="sibTrans" cxnId="{E61E5CFC-B3A8-43E7-B479-934C68B9609E}">
      <dgm:prSet/>
      <dgm:spPr/>
      <dgm:t>
        <a:bodyPr/>
        <a:lstStyle/>
        <a:p>
          <a:endParaRPr lang="cs-CZ"/>
        </a:p>
      </dgm:t>
    </dgm:pt>
    <dgm:pt modelId="{E9F92DEA-B963-4F38-9F94-BD3788F1CA46}">
      <dgm:prSet phldrT="[Text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1E6C5F7F-76B8-43BC-8C93-4D7BD55777F3}" type="parTrans" cxnId="{922B8074-1EED-4175-9CBD-BDF25E4B84E5}">
      <dgm:prSet/>
      <dgm:spPr/>
      <dgm:t>
        <a:bodyPr/>
        <a:lstStyle/>
        <a:p>
          <a:endParaRPr lang="cs-CZ"/>
        </a:p>
      </dgm:t>
    </dgm:pt>
    <dgm:pt modelId="{91CEAF61-163B-4EA0-B121-96A16F97167D}" type="sibTrans" cxnId="{922B8074-1EED-4175-9CBD-BDF25E4B84E5}">
      <dgm:prSet/>
      <dgm:spPr/>
      <dgm:t>
        <a:bodyPr/>
        <a:lstStyle/>
        <a:p>
          <a:endParaRPr lang="cs-CZ"/>
        </a:p>
      </dgm:t>
    </dgm:pt>
    <dgm:pt modelId="{16791F11-EECE-4795-8FB8-1E9E0C6B824C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D8EC96F4-4007-4B0C-8143-EAD1B1054B49}" type="parTrans" cxnId="{D1F34E58-3340-4CA7-8488-CE5DEF357E9A}">
      <dgm:prSet/>
      <dgm:spPr/>
      <dgm:t>
        <a:bodyPr/>
        <a:lstStyle/>
        <a:p>
          <a:endParaRPr lang="cs-CZ"/>
        </a:p>
      </dgm:t>
    </dgm:pt>
    <dgm:pt modelId="{C6B4994B-0BF3-4D1F-A37A-681B73884BE3}" type="sibTrans" cxnId="{D1F34E58-3340-4CA7-8488-CE5DEF357E9A}">
      <dgm:prSet/>
      <dgm:spPr/>
      <dgm:t>
        <a:bodyPr/>
        <a:lstStyle/>
        <a:p>
          <a:endParaRPr lang="cs-CZ"/>
        </a:p>
      </dgm:t>
    </dgm:pt>
    <dgm:pt modelId="{A39ACF4A-A245-4801-B918-A0DDA466AF32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9E355E7C-92C4-4888-A0D1-881A8908D5E9}" type="parTrans" cxnId="{EBEDD178-7CDB-47DF-A3FC-19C1CF0FC796}">
      <dgm:prSet/>
      <dgm:spPr/>
      <dgm:t>
        <a:bodyPr/>
        <a:lstStyle/>
        <a:p>
          <a:endParaRPr lang="cs-CZ"/>
        </a:p>
      </dgm:t>
    </dgm:pt>
    <dgm:pt modelId="{9E28E7EE-9532-4464-9020-3FC4FB8D21D7}" type="sibTrans" cxnId="{EBEDD178-7CDB-47DF-A3FC-19C1CF0FC796}">
      <dgm:prSet/>
      <dgm:spPr/>
      <dgm:t>
        <a:bodyPr/>
        <a:lstStyle/>
        <a:p>
          <a:endParaRPr lang="cs-CZ"/>
        </a:p>
      </dgm:t>
    </dgm:pt>
    <dgm:pt modelId="{303F9472-0583-415C-9194-E0CE846C4D87}">
      <dgm:prSet phldrT="[Text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FD0F12E0-8FBB-494B-9F3E-70D003422B84}" type="parTrans" cxnId="{BA7E610D-70F5-41F2-9229-C4734313926F}">
      <dgm:prSet/>
      <dgm:spPr/>
      <dgm:t>
        <a:bodyPr/>
        <a:lstStyle/>
        <a:p>
          <a:endParaRPr lang="cs-CZ"/>
        </a:p>
      </dgm:t>
    </dgm:pt>
    <dgm:pt modelId="{2DF9C38C-16A5-4BBE-BCCC-CE10D41BC131}" type="sibTrans" cxnId="{BA7E610D-70F5-41F2-9229-C4734313926F}">
      <dgm:prSet/>
      <dgm:spPr/>
      <dgm:t>
        <a:bodyPr/>
        <a:lstStyle/>
        <a:p>
          <a:endParaRPr lang="cs-CZ"/>
        </a:p>
      </dgm:t>
    </dgm:pt>
    <dgm:pt modelId="{949D2275-D01B-474B-ABBD-FA759FA4375B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7188EBF6-CD6E-4F2C-BCAA-F962B1688132}" type="parTrans" cxnId="{E93FF255-3FD3-4E4B-90F6-A3EF5FF70969}">
      <dgm:prSet/>
      <dgm:spPr/>
      <dgm:t>
        <a:bodyPr/>
        <a:lstStyle/>
        <a:p>
          <a:endParaRPr lang="cs-CZ"/>
        </a:p>
      </dgm:t>
    </dgm:pt>
    <dgm:pt modelId="{361D108F-6CC7-45FB-873F-8BE044DD808C}" type="sibTrans" cxnId="{E93FF255-3FD3-4E4B-90F6-A3EF5FF70969}">
      <dgm:prSet/>
      <dgm:spPr/>
      <dgm:t>
        <a:bodyPr/>
        <a:lstStyle/>
        <a:p>
          <a:endParaRPr lang="cs-CZ"/>
        </a:p>
      </dgm:t>
    </dgm:pt>
    <dgm:pt modelId="{B6A00079-514B-4FF8-A4AE-3B9A0D0F0C22}">
      <dgm:prSet phldrT="[Text]"/>
      <dgm:spPr/>
      <dgm:t>
        <a:bodyPr/>
        <a:lstStyle/>
        <a:p>
          <a:r>
            <a:rPr lang="cs-CZ" dirty="0" smtClean="0"/>
            <a:t> </a:t>
          </a:r>
          <a:endParaRPr lang="cs-CZ" dirty="0"/>
        </a:p>
      </dgm:t>
    </dgm:pt>
    <dgm:pt modelId="{8B4E1F62-31CB-4342-B35E-7C828D855F94}" type="parTrans" cxnId="{1DD34615-6E82-43FA-978F-4DC778D655A8}">
      <dgm:prSet/>
      <dgm:spPr/>
      <dgm:t>
        <a:bodyPr/>
        <a:lstStyle/>
        <a:p>
          <a:endParaRPr lang="cs-CZ"/>
        </a:p>
      </dgm:t>
    </dgm:pt>
    <dgm:pt modelId="{F3F7ECAC-503E-4B22-8CF2-3DAED90C8AE1}" type="sibTrans" cxnId="{1DD34615-6E82-43FA-978F-4DC778D655A8}">
      <dgm:prSet/>
      <dgm:spPr/>
      <dgm:t>
        <a:bodyPr/>
        <a:lstStyle/>
        <a:p>
          <a:endParaRPr lang="cs-CZ"/>
        </a:p>
      </dgm:t>
    </dgm:pt>
    <dgm:pt modelId="{6CE5EEC8-79F6-4BC5-BF4E-2C49395338DA}">
      <dgm:prSet phldrT="[Text]"/>
      <dgm:spPr/>
      <dgm:t>
        <a:bodyPr/>
        <a:lstStyle/>
        <a:p>
          <a:r>
            <a:rPr lang="cs-CZ" dirty="0" smtClean="0"/>
            <a:t> </a:t>
          </a:r>
          <a:endParaRPr lang="cs-CZ" dirty="0"/>
        </a:p>
      </dgm:t>
    </dgm:pt>
    <dgm:pt modelId="{E30074B8-9B2E-4643-A64B-B3E14B43F5F4}" type="parTrans" cxnId="{8A93D186-973E-4E0E-BAFB-A66042B9A89F}">
      <dgm:prSet/>
      <dgm:spPr/>
      <dgm:t>
        <a:bodyPr/>
        <a:lstStyle/>
        <a:p>
          <a:endParaRPr lang="cs-CZ"/>
        </a:p>
      </dgm:t>
    </dgm:pt>
    <dgm:pt modelId="{DFD69A24-AC76-4544-A2DD-F16862CA4E8A}" type="sibTrans" cxnId="{8A93D186-973E-4E0E-BAFB-A66042B9A89F}">
      <dgm:prSet/>
      <dgm:spPr/>
      <dgm:t>
        <a:bodyPr/>
        <a:lstStyle/>
        <a:p>
          <a:endParaRPr lang="cs-CZ"/>
        </a:p>
      </dgm:t>
    </dgm:pt>
    <dgm:pt modelId="{076EF46C-2EEA-4429-BB4F-C212E42F3B6B}">
      <dgm:prSet phldrT="[Text]"/>
      <dgm:spPr/>
      <dgm:t>
        <a:bodyPr/>
        <a:lstStyle/>
        <a:p>
          <a:r>
            <a:rPr lang="cs-CZ" dirty="0" smtClean="0"/>
            <a:t> </a:t>
          </a:r>
          <a:endParaRPr lang="cs-CZ" dirty="0"/>
        </a:p>
      </dgm:t>
    </dgm:pt>
    <dgm:pt modelId="{D21CE511-39CF-4513-BEBC-A99DCFED1A41}" type="parTrans" cxnId="{94A72C92-3F77-4D1F-80BB-EBA136834354}">
      <dgm:prSet/>
      <dgm:spPr/>
      <dgm:t>
        <a:bodyPr/>
        <a:lstStyle/>
        <a:p>
          <a:endParaRPr lang="cs-CZ"/>
        </a:p>
      </dgm:t>
    </dgm:pt>
    <dgm:pt modelId="{D7FF6D62-A7D0-453F-A1D3-289C320A532B}" type="sibTrans" cxnId="{94A72C92-3F77-4D1F-80BB-EBA136834354}">
      <dgm:prSet/>
      <dgm:spPr/>
      <dgm:t>
        <a:bodyPr/>
        <a:lstStyle/>
        <a:p>
          <a:endParaRPr lang="cs-CZ"/>
        </a:p>
      </dgm:t>
    </dgm:pt>
    <dgm:pt modelId="{F97914CB-C95B-4E33-9703-BA94E858F52E}" type="pres">
      <dgm:prSet presAssocID="{2E4D5242-2CA2-4D74-9676-EC8C499EF72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06B05E4-2164-4608-B706-CFABF4D4289C}" type="pres">
      <dgm:prSet presAssocID="{2E4D5242-2CA2-4D74-9676-EC8C499EF723}" presName="hierFlow" presStyleCnt="0"/>
      <dgm:spPr/>
    </dgm:pt>
    <dgm:pt modelId="{654B957C-DABD-4C7F-BFDC-DDFC3A4EA40D}" type="pres">
      <dgm:prSet presAssocID="{2E4D5242-2CA2-4D74-9676-EC8C499EF723}" presName="firstBuf" presStyleCnt="0"/>
      <dgm:spPr/>
    </dgm:pt>
    <dgm:pt modelId="{FA647411-47D7-445D-B9A3-3A03B590A9B4}" type="pres">
      <dgm:prSet presAssocID="{2E4D5242-2CA2-4D74-9676-EC8C499EF72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F94BD0A6-4B8A-4E66-80A2-F5C0BD8AE90C}" type="pres">
      <dgm:prSet presAssocID="{4EF87FF4-1111-4BFE-85A5-ABDE359A915D}" presName="Name14" presStyleCnt="0"/>
      <dgm:spPr/>
    </dgm:pt>
    <dgm:pt modelId="{320875BE-330B-4F60-91CF-7C8A7BE06103}" type="pres">
      <dgm:prSet presAssocID="{4EF87FF4-1111-4BFE-85A5-ABDE359A915D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C0198D-1841-41A9-858B-B3983F7D30CE}" type="pres">
      <dgm:prSet presAssocID="{4EF87FF4-1111-4BFE-85A5-ABDE359A915D}" presName="hierChild2" presStyleCnt="0"/>
      <dgm:spPr/>
    </dgm:pt>
    <dgm:pt modelId="{919A6238-D0D2-4896-B37A-1B153829368A}" type="pres">
      <dgm:prSet presAssocID="{1E6C5F7F-76B8-43BC-8C93-4D7BD55777F3}" presName="Name19" presStyleLbl="parChTrans1D2" presStyleIdx="0" presStyleCnt="2"/>
      <dgm:spPr/>
      <dgm:t>
        <a:bodyPr/>
        <a:lstStyle/>
        <a:p>
          <a:endParaRPr lang="cs-CZ"/>
        </a:p>
      </dgm:t>
    </dgm:pt>
    <dgm:pt modelId="{419EF961-55F2-4B7F-877C-BED898413FE8}" type="pres">
      <dgm:prSet presAssocID="{E9F92DEA-B963-4F38-9F94-BD3788F1CA46}" presName="Name21" presStyleCnt="0"/>
      <dgm:spPr/>
    </dgm:pt>
    <dgm:pt modelId="{CF470750-AF46-4F3D-90B4-70BB496CC480}" type="pres">
      <dgm:prSet presAssocID="{E9F92DEA-B963-4F38-9F94-BD3788F1CA46}" presName="level2Shape" presStyleLbl="node2" presStyleIdx="0" presStyleCnt="2"/>
      <dgm:spPr/>
      <dgm:t>
        <a:bodyPr/>
        <a:lstStyle/>
        <a:p>
          <a:endParaRPr lang="cs-CZ"/>
        </a:p>
      </dgm:t>
    </dgm:pt>
    <dgm:pt modelId="{D5320B27-5AAD-44D9-A70A-A7EFB6FEAA7A}" type="pres">
      <dgm:prSet presAssocID="{E9F92DEA-B963-4F38-9F94-BD3788F1CA46}" presName="hierChild3" presStyleCnt="0"/>
      <dgm:spPr/>
    </dgm:pt>
    <dgm:pt modelId="{1404E054-5F68-4CF3-A9B4-2A9AB7D24CEF}" type="pres">
      <dgm:prSet presAssocID="{D8EC96F4-4007-4B0C-8143-EAD1B1054B49}" presName="Name19" presStyleLbl="parChTrans1D3" presStyleIdx="0" presStyleCnt="3"/>
      <dgm:spPr/>
      <dgm:t>
        <a:bodyPr/>
        <a:lstStyle/>
        <a:p>
          <a:endParaRPr lang="cs-CZ"/>
        </a:p>
      </dgm:t>
    </dgm:pt>
    <dgm:pt modelId="{A037AF05-790B-42EB-BC0E-9A3C5D15E784}" type="pres">
      <dgm:prSet presAssocID="{16791F11-EECE-4795-8FB8-1E9E0C6B824C}" presName="Name21" presStyleCnt="0"/>
      <dgm:spPr/>
    </dgm:pt>
    <dgm:pt modelId="{6B154E76-2D14-4DFB-8D1C-89AEF3F70E95}" type="pres">
      <dgm:prSet presAssocID="{16791F11-EECE-4795-8FB8-1E9E0C6B824C}" presName="level2Shape" presStyleLbl="node3" presStyleIdx="0" presStyleCnt="3"/>
      <dgm:spPr/>
      <dgm:t>
        <a:bodyPr/>
        <a:lstStyle/>
        <a:p>
          <a:endParaRPr lang="cs-CZ"/>
        </a:p>
      </dgm:t>
    </dgm:pt>
    <dgm:pt modelId="{94A1EC4F-FF3A-43CC-97CE-1561F7F5453A}" type="pres">
      <dgm:prSet presAssocID="{16791F11-EECE-4795-8FB8-1E9E0C6B824C}" presName="hierChild3" presStyleCnt="0"/>
      <dgm:spPr/>
    </dgm:pt>
    <dgm:pt modelId="{972D9EC0-71D2-4C4B-8943-780D0F5B35EA}" type="pres">
      <dgm:prSet presAssocID="{9E355E7C-92C4-4888-A0D1-881A8908D5E9}" presName="Name19" presStyleLbl="parChTrans1D3" presStyleIdx="1" presStyleCnt="3"/>
      <dgm:spPr/>
      <dgm:t>
        <a:bodyPr/>
        <a:lstStyle/>
        <a:p>
          <a:endParaRPr lang="cs-CZ"/>
        </a:p>
      </dgm:t>
    </dgm:pt>
    <dgm:pt modelId="{C4A9121E-693D-4039-B904-1986F0D431AA}" type="pres">
      <dgm:prSet presAssocID="{A39ACF4A-A245-4801-B918-A0DDA466AF32}" presName="Name21" presStyleCnt="0"/>
      <dgm:spPr/>
    </dgm:pt>
    <dgm:pt modelId="{B8156A95-1F8A-4540-A6A9-E6436F2FE313}" type="pres">
      <dgm:prSet presAssocID="{A39ACF4A-A245-4801-B918-A0DDA466AF32}" presName="level2Shape" presStyleLbl="node3" presStyleIdx="1" presStyleCnt="3"/>
      <dgm:spPr/>
      <dgm:t>
        <a:bodyPr/>
        <a:lstStyle/>
        <a:p>
          <a:endParaRPr lang="cs-CZ"/>
        </a:p>
      </dgm:t>
    </dgm:pt>
    <dgm:pt modelId="{233B8E90-1786-4B11-83D5-81FA57CFAC19}" type="pres">
      <dgm:prSet presAssocID="{A39ACF4A-A245-4801-B918-A0DDA466AF32}" presName="hierChild3" presStyleCnt="0"/>
      <dgm:spPr/>
    </dgm:pt>
    <dgm:pt modelId="{5B729589-F422-4A82-8F57-708AA7AF77CB}" type="pres">
      <dgm:prSet presAssocID="{FD0F12E0-8FBB-494B-9F3E-70D003422B84}" presName="Name19" presStyleLbl="parChTrans1D2" presStyleIdx="1" presStyleCnt="2"/>
      <dgm:spPr/>
      <dgm:t>
        <a:bodyPr/>
        <a:lstStyle/>
        <a:p>
          <a:endParaRPr lang="cs-CZ"/>
        </a:p>
      </dgm:t>
    </dgm:pt>
    <dgm:pt modelId="{D7611826-74ED-47A9-A1C0-E24025A1A62E}" type="pres">
      <dgm:prSet presAssocID="{303F9472-0583-415C-9194-E0CE846C4D87}" presName="Name21" presStyleCnt="0"/>
      <dgm:spPr/>
    </dgm:pt>
    <dgm:pt modelId="{6264C171-8D4A-40F7-A2BB-36F608ADD38D}" type="pres">
      <dgm:prSet presAssocID="{303F9472-0583-415C-9194-E0CE846C4D87}" presName="level2Shape" presStyleLbl="node2" presStyleIdx="1" presStyleCnt="2"/>
      <dgm:spPr/>
      <dgm:t>
        <a:bodyPr/>
        <a:lstStyle/>
        <a:p>
          <a:endParaRPr lang="cs-CZ"/>
        </a:p>
      </dgm:t>
    </dgm:pt>
    <dgm:pt modelId="{889E31F2-E400-412D-AB15-850A09BAEB90}" type="pres">
      <dgm:prSet presAssocID="{303F9472-0583-415C-9194-E0CE846C4D87}" presName="hierChild3" presStyleCnt="0"/>
      <dgm:spPr/>
    </dgm:pt>
    <dgm:pt modelId="{D7A98C7F-174B-465E-A751-621C831B3921}" type="pres">
      <dgm:prSet presAssocID="{7188EBF6-CD6E-4F2C-BCAA-F962B1688132}" presName="Name19" presStyleLbl="parChTrans1D3" presStyleIdx="2" presStyleCnt="3"/>
      <dgm:spPr/>
      <dgm:t>
        <a:bodyPr/>
        <a:lstStyle/>
        <a:p>
          <a:endParaRPr lang="cs-CZ"/>
        </a:p>
      </dgm:t>
    </dgm:pt>
    <dgm:pt modelId="{69BF062A-CD76-42D8-A645-3E74AA4FCBBE}" type="pres">
      <dgm:prSet presAssocID="{949D2275-D01B-474B-ABBD-FA759FA4375B}" presName="Name21" presStyleCnt="0"/>
      <dgm:spPr/>
    </dgm:pt>
    <dgm:pt modelId="{18B4A79C-E645-4B1E-A201-023907ED6E01}" type="pres">
      <dgm:prSet presAssocID="{949D2275-D01B-474B-ABBD-FA759FA4375B}" presName="level2Shape" presStyleLbl="node3" presStyleIdx="2" presStyleCnt="3"/>
      <dgm:spPr/>
      <dgm:t>
        <a:bodyPr/>
        <a:lstStyle/>
        <a:p>
          <a:endParaRPr lang="cs-CZ"/>
        </a:p>
      </dgm:t>
    </dgm:pt>
    <dgm:pt modelId="{DB81F4B3-55FE-482F-980D-16C8E6AB949C}" type="pres">
      <dgm:prSet presAssocID="{949D2275-D01B-474B-ABBD-FA759FA4375B}" presName="hierChild3" presStyleCnt="0"/>
      <dgm:spPr/>
    </dgm:pt>
    <dgm:pt modelId="{4F82F503-C63A-4351-9D7E-547654473758}" type="pres">
      <dgm:prSet presAssocID="{2E4D5242-2CA2-4D74-9676-EC8C499EF723}" presName="bgShapesFlow" presStyleCnt="0"/>
      <dgm:spPr/>
    </dgm:pt>
    <dgm:pt modelId="{14A5288E-1871-4EED-927E-799F9CF36AE3}" type="pres">
      <dgm:prSet presAssocID="{B6A00079-514B-4FF8-A4AE-3B9A0D0F0C22}" presName="rectComp" presStyleCnt="0"/>
      <dgm:spPr/>
    </dgm:pt>
    <dgm:pt modelId="{D7DE7314-95B3-483D-8724-FFEA5CE93FEB}" type="pres">
      <dgm:prSet presAssocID="{B6A00079-514B-4FF8-A4AE-3B9A0D0F0C22}" presName="bgRect" presStyleLbl="bgShp" presStyleIdx="0" presStyleCnt="3" custLinFactNeighborX="-395" custLinFactNeighborY="278"/>
      <dgm:spPr/>
      <dgm:t>
        <a:bodyPr/>
        <a:lstStyle/>
        <a:p>
          <a:endParaRPr lang="cs-CZ"/>
        </a:p>
      </dgm:t>
    </dgm:pt>
    <dgm:pt modelId="{DA9AC513-2BB1-429F-B966-5FBDDE7CA1C6}" type="pres">
      <dgm:prSet presAssocID="{B6A00079-514B-4FF8-A4AE-3B9A0D0F0C22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0FA772-2061-446B-B749-B47845DA8BD6}" type="pres">
      <dgm:prSet presAssocID="{B6A00079-514B-4FF8-A4AE-3B9A0D0F0C22}" presName="spComp" presStyleCnt="0"/>
      <dgm:spPr/>
    </dgm:pt>
    <dgm:pt modelId="{67ABA0B1-15AA-41B0-BEC2-234C5365F2E5}" type="pres">
      <dgm:prSet presAssocID="{B6A00079-514B-4FF8-A4AE-3B9A0D0F0C22}" presName="vSp" presStyleCnt="0"/>
      <dgm:spPr/>
    </dgm:pt>
    <dgm:pt modelId="{EC074120-60E3-4610-8642-A7E17FFD708D}" type="pres">
      <dgm:prSet presAssocID="{6CE5EEC8-79F6-4BC5-BF4E-2C49395338DA}" presName="rectComp" presStyleCnt="0"/>
      <dgm:spPr/>
    </dgm:pt>
    <dgm:pt modelId="{C23CF444-C19E-437F-8EEE-81C2B487F309}" type="pres">
      <dgm:prSet presAssocID="{6CE5EEC8-79F6-4BC5-BF4E-2C49395338DA}" presName="bgRect" presStyleLbl="bgShp" presStyleIdx="1" presStyleCnt="3"/>
      <dgm:spPr/>
      <dgm:t>
        <a:bodyPr/>
        <a:lstStyle/>
        <a:p>
          <a:endParaRPr lang="cs-CZ"/>
        </a:p>
      </dgm:t>
    </dgm:pt>
    <dgm:pt modelId="{680799AA-8459-4AF6-98EE-D5DBC8FABE5E}" type="pres">
      <dgm:prSet presAssocID="{6CE5EEC8-79F6-4BC5-BF4E-2C49395338DA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0DE485-20EF-4D8D-B6B0-41FC4D4C43EA}" type="pres">
      <dgm:prSet presAssocID="{6CE5EEC8-79F6-4BC5-BF4E-2C49395338DA}" presName="spComp" presStyleCnt="0"/>
      <dgm:spPr/>
    </dgm:pt>
    <dgm:pt modelId="{2F044100-73A0-42DE-9A8F-364638A395D4}" type="pres">
      <dgm:prSet presAssocID="{6CE5EEC8-79F6-4BC5-BF4E-2C49395338DA}" presName="vSp" presStyleCnt="0"/>
      <dgm:spPr/>
    </dgm:pt>
    <dgm:pt modelId="{0215B198-A3FF-41E7-A4B7-CBDAE3CC4766}" type="pres">
      <dgm:prSet presAssocID="{076EF46C-2EEA-4429-BB4F-C212E42F3B6B}" presName="rectComp" presStyleCnt="0"/>
      <dgm:spPr/>
    </dgm:pt>
    <dgm:pt modelId="{6751F10C-1061-4C0D-8640-3D441F408BD9}" type="pres">
      <dgm:prSet presAssocID="{076EF46C-2EEA-4429-BB4F-C212E42F3B6B}" presName="bgRect" presStyleLbl="bgShp" presStyleIdx="2" presStyleCnt="3"/>
      <dgm:spPr/>
      <dgm:t>
        <a:bodyPr/>
        <a:lstStyle/>
        <a:p>
          <a:endParaRPr lang="cs-CZ"/>
        </a:p>
      </dgm:t>
    </dgm:pt>
    <dgm:pt modelId="{0115BCD8-0D41-4B20-A498-DFD98C01D607}" type="pres">
      <dgm:prSet presAssocID="{076EF46C-2EEA-4429-BB4F-C212E42F3B6B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1B06222-DADC-46D6-AFDC-589E81A14FE6}" type="presOf" srcId="{FD0F12E0-8FBB-494B-9F3E-70D003422B84}" destId="{5B729589-F422-4A82-8F57-708AA7AF77CB}" srcOrd="0" destOrd="0" presId="urn:microsoft.com/office/officeart/2005/8/layout/hierarchy6"/>
    <dgm:cxn modelId="{CC8C4998-AA7E-4378-B1A9-5C3A0172D01C}" type="presOf" srcId="{A39ACF4A-A245-4801-B918-A0DDA466AF32}" destId="{B8156A95-1F8A-4540-A6A9-E6436F2FE313}" srcOrd="0" destOrd="0" presId="urn:microsoft.com/office/officeart/2005/8/layout/hierarchy6"/>
    <dgm:cxn modelId="{FDCB73D3-21C2-4735-8922-83F139899EC2}" type="presOf" srcId="{6CE5EEC8-79F6-4BC5-BF4E-2C49395338DA}" destId="{680799AA-8459-4AF6-98EE-D5DBC8FABE5E}" srcOrd="1" destOrd="0" presId="urn:microsoft.com/office/officeart/2005/8/layout/hierarchy6"/>
    <dgm:cxn modelId="{EBEDD178-7CDB-47DF-A3FC-19C1CF0FC796}" srcId="{E9F92DEA-B963-4F38-9F94-BD3788F1CA46}" destId="{A39ACF4A-A245-4801-B918-A0DDA466AF32}" srcOrd="1" destOrd="0" parTransId="{9E355E7C-92C4-4888-A0D1-881A8908D5E9}" sibTransId="{9E28E7EE-9532-4464-9020-3FC4FB8D21D7}"/>
    <dgm:cxn modelId="{1DD34615-6E82-43FA-978F-4DC778D655A8}" srcId="{2E4D5242-2CA2-4D74-9676-EC8C499EF723}" destId="{B6A00079-514B-4FF8-A4AE-3B9A0D0F0C22}" srcOrd="1" destOrd="0" parTransId="{8B4E1F62-31CB-4342-B35E-7C828D855F94}" sibTransId="{F3F7ECAC-503E-4B22-8CF2-3DAED90C8AE1}"/>
    <dgm:cxn modelId="{1B4991C8-EA24-4D74-A634-94D76B6A667E}" type="presOf" srcId="{076EF46C-2EEA-4429-BB4F-C212E42F3B6B}" destId="{6751F10C-1061-4C0D-8640-3D441F408BD9}" srcOrd="0" destOrd="0" presId="urn:microsoft.com/office/officeart/2005/8/layout/hierarchy6"/>
    <dgm:cxn modelId="{8A93D186-973E-4E0E-BAFB-A66042B9A89F}" srcId="{2E4D5242-2CA2-4D74-9676-EC8C499EF723}" destId="{6CE5EEC8-79F6-4BC5-BF4E-2C49395338DA}" srcOrd="2" destOrd="0" parTransId="{E30074B8-9B2E-4643-A64B-B3E14B43F5F4}" sibTransId="{DFD69A24-AC76-4544-A2DD-F16862CA4E8A}"/>
    <dgm:cxn modelId="{D1F34E58-3340-4CA7-8488-CE5DEF357E9A}" srcId="{E9F92DEA-B963-4F38-9F94-BD3788F1CA46}" destId="{16791F11-EECE-4795-8FB8-1E9E0C6B824C}" srcOrd="0" destOrd="0" parTransId="{D8EC96F4-4007-4B0C-8143-EAD1B1054B49}" sibTransId="{C6B4994B-0BF3-4D1F-A37A-681B73884BE3}"/>
    <dgm:cxn modelId="{BA7E610D-70F5-41F2-9229-C4734313926F}" srcId="{4EF87FF4-1111-4BFE-85A5-ABDE359A915D}" destId="{303F9472-0583-415C-9194-E0CE846C4D87}" srcOrd="1" destOrd="0" parTransId="{FD0F12E0-8FBB-494B-9F3E-70D003422B84}" sibTransId="{2DF9C38C-16A5-4BBE-BCCC-CE10D41BC131}"/>
    <dgm:cxn modelId="{0787AB2A-BB43-455D-974C-7FEB123C07F8}" type="presOf" srcId="{16791F11-EECE-4795-8FB8-1E9E0C6B824C}" destId="{6B154E76-2D14-4DFB-8D1C-89AEF3F70E95}" srcOrd="0" destOrd="0" presId="urn:microsoft.com/office/officeart/2005/8/layout/hierarchy6"/>
    <dgm:cxn modelId="{94A72C92-3F77-4D1F-80BB-EBA136834354}" srcId="{2E4D5242-2CA2-4D74-9676-EC8C499EF723}" destId="{076EF46C-2EEA-4429-BB4F-C212E42F3B6B}" srcOrd="3" destOrd="0" parTransId="{D21CE511-39CF-4513-BEBC-A99DCFED1A41}" sibTransId="{D7FF6D62-A7D0-453F-A1D3-289C320A532B}"/>
    <dgm:cxn modelId="{8F3B3880-B880-4FBF-B120-94230B3DC1C4}" type="presOf" srcId="{1E6C5F7F-76B8-43BC-8C93-4D7BD55777F3}" destId="{919A6238-D0D2-4896-B37A-1B153829368A}" srcOrd="0" destOrd="0" presId="urn:microsoft.com/office/officeart/2005/8/layout/hierarchy6"/>
    <dgm:cxn modelId="{B8563204-8101-4FC1-86F4-EB8D1815F24E}" type="presOf" srcId="{303F9472-0583-415C-9194-E0CE846C4D87}" destId="{6264C171-8D4A-40F7-A2BB-36F608ADD38D}" srcOrd="0" destOrd="0" presId="urn:microsoft.com/office/officeart/2005/8/layout/hierarchy6"/>
    <dgm:cxn modelId="{B92E4087-CE1D-4B98-AB0F-6643ABD22E86}" type="presOf" srcId="{7188EBF6-CD6E-4F2C-BCAA-F962B1688132}" destId="{D7A98C7F-174B-465E-A751-621C831B3921}" srcOrd="0" destOrd="0" presId="urn:microsoft.com/office/officeart/2005/8/layout/hierarchy6"/>
    <dgm:cxn modelId="{E05E5DB6-58D2-4321-8734-FD1873818557}" type="presOf" srcId="{B6A00079-514B-4FF8-A4AE-3B9A0D0F0C22}" destId="{DA9AC513-2BB1-429F-B966-5FBDDE7CA1C6}" srcOrd="1" destOrd="0" presId="urn:microsoft.com/office/officeart/2005/8/layout/hierarchy6"/>
    <dgm:cxn modelId="{190A34DB-845A-451D-A1B9-6DBF4133E01F}" type="presOf" srcId="{6CE5EEC8-79F6-4BC5-BF4E-2C49395338DA}" destId="{C23CF444-C19E-437F-8EEE-81C2B487F309}" srcOrd="0" destOrd="0" presId="urn:microsoft.com/office/officeart/2005/8/layout/hierarchy6"/>
    <dgm:cxn modelId="{60DF7521-EF0E-4463-9647-61B756DA1E4F}" type="presOf" srcId="{949D2275-D01B-474B-ABBD-FA759FA4375B}" destId="{18B4A79C-E645-4B1E-A201-023907ED6E01}" srcOrd="0" destOrd="0" presId="urn:microsoft.com/office/officeart/2005/8/layout/hierarchy6"/>
    <dgm:cxn modelId="{AC74199C-59FE-4B58-87F9-B2E588B3D76F}" type="presOf" srcId="{9E355E7C-92C4-4888-A0D1-881A8908D5E9}" destId="{972D9EC0-71D2-4C4B-8943-780D0F5B35EA}" srcOrd="0" destOrd="0" presId="urn:microsoft.com/office/officeart/2005/8/layout/hierarchy6"/>
    <dgm:cxn modelId="{BA597188-CA5C-4EAC-8360-B1BACFE763EC}" type="presOf" srcId="{E9F92DEA-B963-4F38-9F94-BD3788F1CA46}" destId="{CF470750-AF46-4F3D-90B4-70BB496CC480}" srcOrd="0" destOrd="0" presId="urn:microsoft.com/office/officeart/2005/8/layout/hierarchy6"/>
    <dgm:cxn modelId="{E61E5CFC-B3A8-43E7-B479-934C68B9609E}" srcId="{2E4D5242-2CA2-4D74-9676-EC8C499EF723}" destId="{4EF87FF4-1111-4BFE-85A5-ABDE359A915D}" srcOrd="0" destOrd="0" parTransId="{8FCED1CE-09AA-4280-A78A-2D713810C762}" sibTransId="{B427E385-B0B0-455F-850D-C305D21512F3}"/>
    <dgm:cxn modelId="{7A035AF7-7DB4-4F3E-B295-F3DC9C4527A1}" type="presOf" srcId="{D8EC96F4-4007-4B0C-8143-EAD1B1054B49}" destId="{1404E054-5F68-4CF3-A9B4-2A9AB7D24CEF}" srcOrd="0" destOrd="0" presId="urn:microsoft.com/office/officeart/2005/8/layout/hierarchy6"/>
    <dgm:cxn modelId="{334D387D-E2D6-4183-8E04-27FF8C271568}" type="presOf" srcId="{B6A00079-514B-4FF8-A4AE-3B9A0D0F0C22}" destId="{D7DE7314-95B3-483D-8724-FFEA5CE93FEB}" srcOrd="0" destOrd="0" presId="urn:microsoft.com/office/officeart/2005/8/layout/hierarchy6"/>
    <dgm:cxn modelId="{E93FF255-3FD3-4E4B-90F6-A3EF5FF70969}" srcId="{303F9472-0583-415C-9194-E0CE846C4D87}" destId="{949D2275-D01B-474B-ABBD-FA759FA4375B}" srcOrd="0" destOrd="0" parTransId="{7188EBF6-CD6E-4F2C-BCAA-F962B1688132}" sibTransId="{361D108F-6CC7-45FB-873F-8BE044DD808C}"/>
    <dgm:cxn modelId="{922B8074-1EED-4175-9CBD-BDF25E4B84E5}" srcId="{4EF87FF4-1111-4BFE-85A5-ABDE359A915D}" destId="{E9F92DEA-B963-4F38-9F94-BD3788F1CA46}" srcOrd="0" destOrd="0" parTransId="{1E6C5F7F-76B8-43BC-8C93-4D7BD55777F3}" sibTransId="{91CEAF61-163B-4EA0-B121-96A16F97167D}"/>
    <dgm:cxn modelId="{38E4A3D8-33E2-48B2-8EC9-CF984391BA41}" type="presOf" srcId="{4EF87FF4-1111-4BFE-85A5-ABDE359A915D}" destId="{320875BE-330B-4F60-91CF-7C8A7BE06103}" srcOrd="0" destOrd="0" presId="urn:microsoft.com/office/officeart/2005/8/layout/hierarchy6"/>
    <dgm:cxn modelId="{477CBDC1-9327-4135-AEEF-40FCEDCC2D8A}" type="presOf" srcId="{076EF46C-2EEA-4429-BB4F-C212E42F3B6B}" destId="{0115BCD8-0D41-4B20-A498-DFD98C01D607}" srcOrd="1" destOrd="0" presId="urn:microsoft.com/office/officeart/2005/8/layout/hierarchy6"/>
    <dgm:cxn modelId="{45E394B6-92DE-42EA-9928-7D8E33210761}" type="presOf" srcId="{2E4D5242-2CA2-4D74-9676-EC8C499EF723}" destId="{F97914CB-C95B-4E33-9703-BA94E858F52E}" srcOrd="0" destOrd="0" presId="urn:microsoft.com/office/officeart/2005/8/layout/hierarchy6"/>
    <dgm:cxn modelId="{97684897-BF98-4853-8895-80B7D2199158}" type="presParOf" srcId="{F97914CB-C95B-4E33-9703-BA94E858F52E}" destId="{006B05E4-2164-4608-B706-CFABF4D4289C}" srcOrd="0" destOrd="0" presId="urn:microsoft.com/office/officeart/2005/8/layout/hierarchy6"/>
    <dgm:cxn modelId="{BDD1D95D-4F88-4AE8-922E-94CCC5A42995}" type="presParOf" srcId="{006B05E4-2164-4608-B706-CFABF4D4289C}" destId="{654B957C-DABD-4C7F-BFDC-DDFC3A4EA40D}" srcOrd="0" destOrd="0" presId="urn:microsoft.com/office/officeart/2005/8/layout/hierarchy6"/>
    <dgm:cxn modelId="{7B0852B2-C3FB-47DC-A49A-19492F03CDFE}" type="presParOf" srcId="{006B05E4-2164-4608-B706-CFABF4D4289C}" destId="{FA647411-47D7-445D-B9A3-3A03B590A9B4}" srcOrd="1" destOrd="0" presId="urn:microsoft.com/office/officeart/2005/8/layout/hierarchy6"/>
    <dgm:cxn modelId="{C3E8B8C9-33DA-41A6-BE2B-ECF99BDA5A88}" type="presParOf" srcId="{FA647411-47D7-445D-B9A3-3A03B590A9B4}" destId="{F94BD0A6-4B8A-4E66-80A2-F5C0BD8AE90C}" srcOrd="0" destOrd="0" presId="urn:microsoft.com/office/officeart/2005/8/layout/hierarchy6"/>
    <dgm:cxn modelId="{A8D5ACBB-F260-4362-9550-A5EA720076D2}" type="presParOf" srcId="{F94BD0A6-4B8A-4E66-80A2-F5C0BD8AE90C}" destId="{320875BE-330B-4F60-91CF-7C8A7BE06103}" srcOrd="0" destOrd="0" presId="urn:microsoft.com/office/officeart/2005/8/layout/hierarchy6"/>
    <dgm:cxn modelId="{AA949804-DDB4-43B5-8CE8-647C4794C3F1}" type="presParOf" srcId="{F94BD0A6-4B8A-4E66-80A2-F5C0BD8AE90C}" destId="{70C0198D-1841-41A9-858B-B3983F7D30CE}" srcOrd="1" destOrd="0" presId="urn:microsoft.com/office/officeart/2005/8/layout/hierarchy6"/>
    <dgm:cxn modelId="{761DB77B-ABB6-44C3-BBA8-E7834FBE60DE}" type="presParOf" srcId="{70C0198D-1841-41A9-858B-B3983F7D30CE}" destId="{919A6238-D0D2-4896-B37A-1B153829368A}" srcOrd="0" destOrd="0" presId="urn:microsoft.com/office/officeart/2005/8/layout/hierarchy6"/>
    <dgm:cxn modelId="{5F3191D0-68FC-4907-8FC3-A2358D072375}" type="presParOf" srcId="{70C0198D-1841-41A9-858B-B3983F7D30CE}" destId="{419EF961-55F2-4B7F-877C-BED898413FE8}" srcOrd="1" destOrd="0" presId="urn:microsoft.com/office/officeart/2005/8/layout/hierarchy6"/>
    <dgm:cxn modelId="{22235606-007A-497D-8BDF-3CAD3643E12B}" type="presParOf" srcId="{419EF961-55F2-4B7F-877C-BED898413FE8}" destId="{CF470750-AF46-4F3D-90B4-70BB496CC480}" srcOrd="0" destOrd="0" presId="urn:microsoft.com/office/officeart/2005/8/layout/hierarchy6"/>
    <dgm:cxn modelId="{832BBEC3-51F0-4EFF-BB80-0B90070E6820}" type="presParOf" srcId="{419EF961-55F2-4B7F-877C-BED898413FE8}" destId="{D5320B27-5AAD-44D9-A70A-A7EFB6FEAA7A}" srcOrd="1" destOrd="0" presId="urn:microsoft.com/office/officeart/2005/8/layout/hierarchy6"/>
    <dgm:cxn modelId="{85F99132-B6DD-46AC-B8E7-65F1F43364D0}" type="presParOf" srcId="{D5320B27-5AAD-44D9-A70A-A7EFB6FEAA7A}" destId="{1404E054-5F68-4CF3-A9B4-2A9AB7D24CEF}" srcOrd="0" destOrd="0" presId="urn:microsoft.com/office/officeart/2005/8/layout/hierarchy6"/>
    <dgm:cxn modelId="{FDC34DAC-DE89-46A5-9CAA-B63EA177364B}" type="presParOf" srcId="{D5320B27-5AAD-44D9-A70A-A7EFB6FEAA7A}" destId="{A037AF05-790B-42EB-BC0E-9A3C5D15E784}" srcOrd="1" destOrd="0" presId="urn:microsoft.com/office/officeart/2005/8/layout/hierarchy6"/>
    <dgm:cxn modelId="{EC62AF84-B24C-4C9B-A4D8-2FB63CFC7D17}" type="presParOf" srcId="{A037AF05-790B-42EB-BC0E-9A3C5D15E784}" destId="{6B154E76-2D14-4DFB-8D1C-89AEF3F70E95}" srcOrd="0" destOrd="0" presId="urn:microsoft.com/office/officeart/2005/8/layout/hierarchy6"/>
    <dgm:cxn modelId="{24EC17C9-0E4E-4A8D-9C40-31CE0B8237EE}" type="presParOf" srcId="{A037AF05-790B-42EB-BC0E-9A3C5D15E784}" destId="{94A1EC4F-FF3A-43CC-97CE-1561F7F5453A}" srcOrd="1" destOrd="0" presId="urn:microsoft.com/office/officeart/2005/8/layout/hierarchy6"/>
    <dgm:cxn modelId="{33144BFC-0995-4A10-9260-92E8A19EC01F}" type="presParOf" srcId="{D5320B27-5AAD-44D9-A70A-A7EFB6FEAA7A}" destId="{972D9EC0-71D2-4C4B-8943-780D0F5B35EA}" srcOrd="2" destOrd="0" presId="urn:microsoft.com/office/officeart/2005/8/layout/hierarchy6"/>
    <dgm:cxn modelId="{11AA86F0-F368-4540-A754-00E04A3CBD4A}" type="presParOf" srcId="{D5320B27-5AAD-44D9-A70A-A7EFB6FEAA7A}" destId="{C4A9121E-693D-4039-B904-1986F0D431AA}" srcOrd="3" destOrd="0" presId="urn:microsoft.com/office/officeart/2005/8/layout/hierarchy6"/>
    <dgm:cxn modelId="{A60B13D6-B263-42EC-A3B8-D2C8B1121DF3}" type="presParOf" srcId="{C4A9121E-693D-4039-B904-1986F0D431AA}" destId="{B8156A95-1F8A-4540-A6A9-E6436F2FE313}" srcOrd="0" destOrd="0" presId="urn:microsoft.com/office/officeart/2005/8/layout/hierarchy6"/>
    <dgm:cxn modelId="{940D8ABA-771F-4CF9-A26C-C00EA753302F}" type="presParOf" srcId="{C4A9121E-693D-4039-B904-1986F0D431AA}" destId="{233B8E90-1786-4B11-83D5-81FA57CFAC19}" srcOrd="1" destOrd="0" presId="urn:microsoft.com/office/officeart/2005/8/layout/hierarchy6"/>
    <dgm:cxn modelId="{E8FACC6B-0B8F-4C7A-9E64-FF833C864B56}" type="presParOf" srcId="{70C0198D-1841-41A9-858B-B3983F7D30CE}" destId="{5B729589-F422-4A82-8F57-708AA7AF77CB}" srcOrd="2" destOrd="0" presId="urn:microsoft.com/office/officeart/2005/8/layout/hierarchy6"/>
    <dgm:cxn modelId="{9BF6699C-920E-4BEB-A311-A97E73C27346}" type="presParOf" srcId="{70C0198D-1841-41A9-858B-B3983F7D30CE}" destId="{D7611826-74ED-47A9-A1C0-E24025A1A62E}" srcOrd="3" destOrd="0" presId="urn:microsoft.com/office/officeart/2005/8/layout/hierarchy6"/>
    <dgm:cxn modelId="{AC1A524A-0DE3-4AF3-A300-875B7BF61CFC}" type="presParOf" srcId="{D7611826-74ED-47A9-A1C0-E24025A1A62E}" destId="{6264C171-8D4A-40F7-A2BB-36F608ADD38D}" srcOrd="0" destOrd="0" presId="urn:microsoft.com/office/officeart/2005/8/layout/hierarchy6"/>
    <dgm:cxn modelId="{548CAAB9-3462-4029-A92A-BF149421F91C}" type="presParOf" srcId="{D7611826-74ED-47A9-A1C0-E24025A1A62E}" destId="{889E31F2-E400-412D-AB15-850A09BAEB90}" srcOrd="1" destOrd="0" presId="urn:microsoft.com/office/officeart/2005/8/layout/hierarchy6"/>
    <dgm:cxn modelId="{3666FCC4-0CC8-4718-8F0E-E5A067A31920}" type="presParOf" srcId="{889E31F2-E400-412D-AB15-850A09BAEB90}" destId="{D7A98C7F-174B-465E-A751-621C831B3921}" srcOrd="0" destOrd="0" presId="urn:microsoft.com/office/officeart/2005/8/layout/hierarchy6"/>
    <dgm:cxn modelId="{A10B1847-715A-416A-A537-F21E264E56D7}" type="presParOf" srcId="{889E31F2-E400-412D-AB15-850A09BAEB90}" destId="{69BF062A-CD76-42D8-A645-3E74AA4FCBBE}" srcOrd="1" destOrd="0" presId="urn:microsoft.com/office/officeart/2005/8/layout/hierarchy6"/>
    <dgm:cxn modelId="{717C195A-27F5-4150-B1DB-1F5B2719FB96}" type="presParOf" srcId="{69BF062A-CD76-42D8-A645-3E74AA4FCBBE}" destId="{18B4A79C-E645-4B1E-A201-023907ED6E01}" srcOrd="0" destOrd="0" presId="urn:microsoft.com/office/officeart/2005/8/layout/hierarchy6"/>
    <dgm:cxn modelId="{0B36D2EA-89EC-4953-88C3-BC0283DCA60A}" type="presParOf" srcId="{69BF062A-CD76-42D8-A645-3E74AA4FCBBE}" destId="{DB81F4B3-55FE-482F-980D-16C8E6AB949C}" srcOrd="1" destOrd="0" presId="urn:microsoft.com/office/officeart/2005/8/layout/hierarchy6"/>
    <dgm:cxn modelId="{0CFB2C8B-0F11-4F8A-AEED-B807F063B0E3}" type="presParOf" srcId="{F97914CB-C95B-4E33-9703-BA94E858F52E}" destId="{4F82F503-C63A-4351-9D7E-547654473758}" srcOrd="1" destOrd="0" presId="urn:microsoft.com/office/officeart/2005/8/layout/hierarchy6"/>
    <dgm:cxn modelId="{280BB13F-E868-4654-9E07-B0FE8C7DAD23}" type="presParOf" srcId="{4F82F503-C63A-4351-9D7E-547654473758}" destId="{14A5288E-1871-4EED-927E-799F9CF36AE3}" srcOrd="0" destOrd="0" presId="urn:microsoft.com/office/officeart/2005/8/layout/hierarchy6"/>
    <dgm:cxn modelId="{AE01AD91-A526-4380-998D-24D8B7793015}" type="presParOf" srcId="{14A5288E-1871-4EED-927E-799F9CF36AE3}" destId="{D7DE7314-95B3-483D-8724-FFEA5CE93FEB}" srcOrd="0" destOrd="0" presId="urn:microsoft.com/office/officeart/2005/8/layout/hierarchy6"/>
    <dgm:cxn modelId="{D0051933-43A7-4FA3-8536-D9613BA4BA9F}" type="presParOf" srcId="{14A5288E-1871-4EED-927E-799F9CF36AE3}" destId="{DA9AC513-2BB1-429F-B966-5FBDDE7CA1C6}" srcOrd="1" destOrd="0" presId="urn:microsoft.com/office/officeart/2005/8/layout/hierarchy6"/>
    <dgm:cxn modelId="{39E9BAF8-D7E2-4EC9-97FA-95E25F399E46}" type="presParOf" srcId="{4F82F503-C63A-4351-9D7E-547654473758}" destId="{A80FA772-2061-446B-B749-B47845DA8BD6}" srcOrd="1" destOrd="0" presId="urn:microsoft.com/office/officeart/2005/8/layout/hierarchy6"/>
    <dgm:cxn modelId="{1F790A34-D2B9-4E4D-9680-4C52D30C79B4}" type="presParOf" srcId="{A80FA772-2061-446B-B749-B47845DA8BD6}" destId="{67ABA0B1-15AA-41B0-BEC2-234C5365F2E5}" srcOrd="0" destOrd="0" presId="urn:microsoft.com/office/officeart/2005/8/layout/hierarchy6"/>
    <dgm:cxn modelId="{45526DE3-BAB5-4BC6-BD4E-5C3694B73A4C}" type="presParOf" srcId="{4F82F503-C63A-4351-9D7E-547654473758}" destId="{EC074120-60E3-4610-8642-A7E17FFD708D}" srcOrd="2" destOrd="0" presId="urn:microsoft.com/office/officeart/2005/8/layout/hierarchy6"/>
    <dgm:cxn modelId="{160F574E-879F-4F07-AD81-C4CDBDAB779F}" type="presParOf" srcId="{EC074120-60E3-4610-8642-A7E17FFD708D}" destId="{C23CF444-C19E-437F-8EEE-81C2B487F309}" srcOrd="0" destOrd="0" presId="urn:microsoft.com/office/officeart/2005/8/layout/hierarchy6"/>
    <dgm:cxn modelId="{5EFA0A50-1C8C-4EDC-A994-BF6D173ED25E}" type="presParOf" srcId="{EC074120-60E3-4610-8642-A7E17FFD708D}" destId="{680799AA-8459-4AF6-98EE-D5DBC8FABE5E}" srcOrd="1" destOrd="0" presId="urn:microsoft.com/office/officeart/2005/8/layout/hierarchy6"/>
    <dgm:cxn modelId="{76A84406-97C9-4F69-8B11-0CBF800A4F84}" type="presParOf" srcId="{4F82F503-C63A-4351-9D7E-547654473758}" destId="{880DE485-20EF-4D8D-B6B0-41FC4D4C43EA}" srcOrd="3" destOrd="0" presId="urn:microsoft.com/office/officeart/2005/8/layout/hierarchy6"/>
    <dgm:cxn modelId="{5CABDEAB-ED67-4D6F-8569-80B7A632BAE0}" type="presParOf" srcId="{880DE485-20EF-4D8D-B6B0-41FC4D4C43EA}" destId="{2F044100-73A0-42DE-9A8F-364638A395D4}" srcOrd="0" destOrd="0" presId="urn:microsoft.com/office/officeart/2005/8/layout/hierarchy6"/>
    <dgm:cxn modelId="{610BD68F-5985-4446-8A8A-3158C06B129A}" type="presParOf" srcId="{4F82F503-C63A-4351-9D7E-547654473758}" destId="{0215B198-A3FF-41E7-A4B7-CBDAE3CC4766}" srcOrd="4" destOrd="0" presId="urn:microsoft.com/office/officeart/2005/8/layout/hierarchy6"/>
    <dgm:cxn modelId="{A2EDC469-9E2D-4632-9342-1555170041C5}" type="presParOf" srcId="{0215B198-A3FF-41E7-A4B7-CBDAE3CC4766}" destId="{6751F10C-1061-4C0D-8640-3D441F408BD9}" srcOrd="0" destOrd="0" presId="urn:microsoft.com/office/officeart/2005/8/layout/hierarchy6"/>
    <dgm:cxn modelId="{5D822DED-0398-48C8-89E1-064A5934768E}" type="presParOf" srcId="{0215B198-A3FF-41E7-A4B7-CBDAE3CC4766}" destId="{0115BCD8-0D41-4B20-A498-DFD98C01D607}" srcOrd="1" destOrd="0" presId="urn:microsoft.com/office/officeart/2005/8/layout/hierarchy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20477-E7E8-4042-80F9-D40A4B39AF6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2D08F-68D0-4840-AEC4-AC1CBA37E9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20688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28596" y="3071810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</a:t>
                      </a:r>
                      <a:r>
                        <a:rPr lang="cs-CZ" dirty="0" err="1" smtClean="0"/>
                        <a:t>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VY_42_INOVACE_MATEMATIKA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4_32.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Matematické pyramidy do deseti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Matematické pyramidy do deseti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Matematické pyramidy do deseti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dk1"/>
          </a:lnRef>
          <a:fillRef idx="100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Určeno pro: 1. třídu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Anotace: Postupné sčítání ve tvaru pyramidy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r"/>
            <a:r>
              <a:rPr lang="cs-CZ" sz="2000" dirty="0" smtClean="0">
                <a:solidFill>
                  <a:schemeClr val="tx1"/>
                </a:solidFill>
              </a:rPr>
              <a:t>Autorem je Mgr. Věra </a:t>
            </a:r>
            <a:r>
              <a:rPr lang="cs-CZ" sz="2000" dirty="0" err="1" smtClean="0">
                <a:solidFill>
                  <a:schemeClr val="tx1"/>
                </a:solidFill>
              </a:rPr>
              <a:t>Hajnová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Počítejte sami.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Počítejte sami.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Počítejte sami.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Počítejte sami.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Počítejte sami.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Počítejte sami.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err="1" smtClean="0"/>
              <a:t>Ralfík</a:t>
            </a:r>
            <a:r>
              <a:rPr lang="cs-CZ" dirty="0" smtClean="0"/>
              <a:t> </a:t>
            </a:r>
            <a:r>
              <a:rPr lang="cs-CZ" dirty="0" smtClean="0"/>
              <a:t>chválí </a:t>
            </a:r>
            <a:r>
              <a:rPr lang="cs-CZ" dirty="0" smtClean="0"/>
              <a:t>počtáře.</a:t>
            </a:r>
            <a:endParaRPr lang="cs-CZ" dirty="0"/>
          </a:p>
        </p:txBody>
      </p:sp>
      <p:pic>
        <p:nvPicPr>
          <p:cNvPr id="4" name="Zástupný symbol pro obsah 3" descr="Ralfí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9725"/>
            <a:ext cx="7239000" cy="4846638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cs-CZ" sz="1400" dirty="0" smtClean="0"/>
              <a:t>Pokud není uvedeno jinak, autorem </a:t>
            </a:r>
            <a:r>
              <a:rPr lang="cs-CZ" sz="1400" dirty="0" smtClean="0"/>
              <a:t>všech textů a fotografií je </a:t>
            </a:r>
            <a:r>
              <a:rPr lang="cs-CZ" sz="1400" dirty="0" smtClean="0"/>
              <a:t>Mgr. Věra </a:t>
            </a:r>
            <a:r>
              <a:rPr lang="cs-CZ" sz="1400" dirty="0" err="1" smtClean="0"/>
              <a:t>Hajnová</a:t>
            </a:r>
            <a:r>
              <a:rPr lang="cs-CZ" sz="1400" dirty="0" smtClean="0"/>
              <a:t>.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142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Matematické pyramidy do deseti</vt:lpstr>
      <vt:lpstr>Počítejte sami.</vt:lpstr>
      <vt:lpstr>Počítejte sami.</vt:lpstr>
      <vt:lpstr>Počítejte sami.</vt:lpstr>
      <vt:lpstr>Počítejte sami.</vt:lpstr>
      <vt:lpstr>Počítejte sami.</vt:lpstr>
      <vt:lpstr>Počítejte sami.</vt:lpstr>
      <vt:lpstr>Ralfík chválí počtáře.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Matematické pyramidy do deseti</dc:title>
  <dc:creator>uživatel</dc:creator>
  <cp:lastModifiedBy>uživatel</cp:lastModifiedBy>
  <cp:revision>9</cp:revision>
  <dcterms:created xsi:type="dcterms:W3CDTF">2013-12-27T14:17:04Z</dcterms:created>
  <dcterms:modified xsi:type="dcterms:W3CDTF">2014-01-13T18:59:04Z</dcterms:modified>
</cp:coreProperties>
</file>