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63" r:id="rId3"/>
    <p:sldId id="257" r:id="rId4"/>
    <p:sldId id="258" r:id="rId5"/>
    <p:sldId id="259" r:id="rId6"/>
    <p:sldId id="260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6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7C6E5-D6B4-4B32-BB6B-DBBB4A7476DD}" type="datetimeFigureOut">
              <a:rPr lang="cs-CZ" smtClean="0"/>
              <a:pPr/>
              <a:t>13.1.2014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5C8C5-D65C-41A9-B344-41BFEE0506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20688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28596" y="3071810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4_33.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Porovnávání čísel do deseti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porovnávání čísel do deseti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Porovnávání čísel do deseti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chemeClr val="bg1"/>
            </a:solidFill>
          </a:ln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Určeno pro: 1. třídu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</a:rPr>
              <a:t>Porovnávání čísel do deseti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Autorem je Mgr. Věra </a:t>
            </a:r>
            <a:r>
              <a:rPr lang="cs-CZ" sz="2000" dirty="0" err="1" smtClean="0">
                <a:solidFill>
                  <a:schemeClr val="tx1"/>
                </a:solidFill>
              </a:rPr>
              <a:t>Hajnová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 smtClean="0"/>
              <a:t>       </a:t>
            </a:r>
            <a:r>
              <a:rPr lang="cs-CZ" dirty="0" smtClean="0"/>
              <a:t>Větší &gt;                    Menší &lt;</a:t>
            </a:r>
            <a:endParaRPr lang="cs-CZ" dirty="0"/>
          </a:p>
        </p:txBody>
      </p:sp>
      <p:pic>
        <p:nvPicPr>
          <p:cNvPr id="4" name="Zástupný symbol pro obsah 3" descr="medvidek_previe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2000240"/>
            <a:ext cx="3140869" cy="418782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pic>
        <p:nvPicPr>
          <p:cNvPr id="7" name="Obrázek 6" descr="medvidek_previ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29256" y="2786058"/>
            <a:ext cx="2044106" cy="215169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Rovná </a:t>
            </a:r>
            <a:r>
              <a:rPr lang="cs-CZ" dirty="0" smtClean="0"/>
              <a:t>se =</a:t>
            </a:r>
            <a:endParaRPr lang="cs-CZ" dirty="0"/>
          </a:p>
        </p:txBody>
      </p:sp>
      <p:pic>
        <p:nvPicPr>
          <p:cNvPr id="4" name="Zástupný symbol pro obsah 3" descr="medvidek_previe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2071678"/>
            <a:ext cx="3143272" cy="4187825"/>
          </a:xfrm>
        </p:spPr>
      </p:pic>
      <p:pic>
        <p:nvPicPr>
          <p:cNvPr id="5" name="Obrázek 4" descr="medvidek_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2071678"/>
            <a:ext cx="3286148" cy="4143404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Porovnej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28860" y="1651000"/>
          <a:ext cx="3857652" cy="4492640"/>
        </p:xfrm>
        <a:graphic>
          <a:graphicData uri="http://schemas.openxmlformats.org/drawingml/2006/table">
            <a:tbl>
              <a:tblPr firstCol="1" lastCol="1">
                <a:tableStyleId>{5C22544A-7EE6-4342-B048-85BDC9FD1C3A}</a:tableStyleId>
              </a:tblPr>
              <a:tblGrid>
                <a:gridCol w="1285884"/>
                <a:gridCol w="1285884"/>
                <a:gridCol w="1285884"/>
              </a:tblGrid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Zkontroluj 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28860" y="1651000"/>
          <a:ext cx="3857652" cy="4492640"/>
        </p:xfrm>
        <a:graphic>
          <a:graphicData uri="http://schemas.openxmlformats.org/drawingml/2006/table">
            <a:tbl>
              <a:tblPr firstCol="1" lastCol="1">
                <a:tableStyleId>{21E4AEA4-8DFA-4A89-87EB-49C32662AFE0}</a:tableStyleId>
              </a:tblPr>
              <a:tblGrid>
                <a:gridCol w="1285884"/>
                <a:gridCol w="1285884"/>
                <a:gridCol w="1285884"/>
              </a:tblGrid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&lt;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&gt;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&lt;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&gt;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&gt;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&lt;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&lt;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49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&gt;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001056" cy="6027759"/>
          </a:xfrm>
        </p:spPr>
        <p:txBody>
          <a:bodyPr>
            <a:normAutofit/>
          </a:bodyPr>
          <a:lstStyle/>
          <a:p>
            <a:pPr algn="r"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Zdroje: </a:t>
            </a:r>
          </a:p>
          <a:p>
            <a:pPr>
              <a:buNone/>
            </a:pPr>
            <a:r>
              <a:rPr lang="cs-CZ" sz="1400" dirty="0" smtClean="0"/>
              <a:t>Dětské omalovánky: &lt; http://www.</a:t>
            </a:r>
            <a:r>
              <a:rPr lang="cs-CZ" sz="1400" dirty="0" err="1" smtClean="0"/>
              <a:t>detskeomalovanky.cz</a:t>
            </a:r>
            <a:r>
              <a:rPr lang="cs-CZ" sz="1400" dirty="0" smtClean="0"/>
              <a:t>/?s=</a:t>
            </a:r>
            <a:r>
              <a:rPr lang="cs-CZ" sz="1400" dirty="0" err="1" smtClean="0"/>
              <a:t>medved</a:t>
            </a:r>
            <a:r>
              <a:rPr lang="cs-CZ" sz="1400" dirty="0"/>
              <a:t>&gt;</a:t>
            </a:r>
          </a:p>
          <a:p>
            <a:pPr algn="r">
              <a:buNone/>
            </a:pPr>
            <a:endParaRPr lang="cs-CZ" sz="1400" dirty="0" smtClean="0"/>
          </a:p>
          <a:p>
            <a:pPr algn="r">
              <a:buNone/>
            </a:pPr>
            <a:endParaRPr lang="cs-CZ" sz="1400" dirty="0"/>
          </a:p>
          <a:p>
            <a:pPr algn="r">
              <a:buNone/>
            </a:pPr>
            <a:endParaRPr lang="cs-CZ" sz="1400" dirty="0" smtClean="0"/>
          </a:p>
          <a:p>
            <a:pPr algn="r">
              <a:buNone/>
            </a:pPr>
            <a:endParaRPr lang="cs-CZ" sz="1400" dirty="0"/>
          </a:p>
          <a:p>
            <a:pPr algn="r">
              <a:buNone/>
            </a:pPr>
            <a:endParaRPr lang="cs-CZ" sz="1400" dirty="0" smtClean="0"/>
          </a:p>
          <a:p>
            <a:pPr algn="r">
              <a:buNone/>
            </a:pPr>
            <a:r>
              <a:rPr lang="cs-CZ" sz="1400" dirty="0" smtClean="0"/>
              <a:t>Pokud </a:t>
            </a:r>
            <a:r>
              <a:rPr lang="cs-CZ" sz="1400" dirty="0" smtClean="0"/>
              <a:t>není uvedeno jinak, autorem všech textů a fotografií je Mgr. Věra </a:t>
            </a:r>
            <a:r>
              <a:rPr lang="cs-CZ" sz="1400" dirty="0" err="1" smtClean="0"/>
              <a:t>Hajnová</a:t>
            </a:r>
            <a:r>
              <a:rPr lang="cs-CZ" sz="14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143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Porovnávání čísel do deseti</vt:lpstr>
      <vt:lpstr>       Větší &gt;                    Menší &lt;</vt:lpstr>
      <vt:lpstr>Rovná se =</vt:lpstr>
      <vt:lpstr>Porovnej</vt:lpstr>
      <vt:lpstr>Zkontroluj !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10</cp:revision>
  <dcterms:created xsi:type="dcterms:W3CDTF">2013-12-27T17:47:10Z</dcterms:created>
  <dcterms:modified xsi:type="dcterms:W3CDTF">2014-01-13T19:15:55Z</dcterms:modified>
</cp:coreProperties>
</file>