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66" r:id="rId2"/>
    <p:sldId id="267" r:id="rId3"/>
    <p:sldId id="260" r:id="rId4"/>
    <p:sldId id="261" r:id="rId5"/>
    <p:sldId id="262" r:id="rId6"/>
    <p:sldId id="263" r:id="rId7"/>
    <p:sldId id="264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37CE84F3-28C3-443E-9E96-99CF82512B78}" styleName="Tmavý styl 1 – zvýraznění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96" y="-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2CF18-8551-4989-A87A-7194E0FF22F9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ED38D-8792-4DBC-BD84-DF4C725D48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2CF18-8551-4989-A87A-7194E0FF22F9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ED38D-8792-4DBC-BD84-DF4C725D48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2CF18-8551-4989-A87A-7194E0FF22F9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ED38D-8792-4DBC-BD84-DF4C725D48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2CF18-8551-4989-A87A-7194E0FF22F9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ED38D-8792-4DBC-BD84-DF4C725D48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2CF18-8551-4989-A87A-7194E0FF22F9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ED38D-8792-4DBC-BD84-DF4C725D48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2CF18-8551-4989-A87A-7194E0FF22F9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ED38D-8792-4DBC-BD84-DF4C725D48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2CF18-8551-4989-A87A-7194E0FF22F9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ED38D-8792-4DBC-BD84-DF4C725D48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2CF18-8551-4989-A87A-7194E0FF22F9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ED38D-8792-4DBC-BD84-DF4C725D48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2CF18-8551-4989-A87A-7194E0FF22F9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ED38D-8792-4DBC-BD84-DF4C725D48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2CF18-8551-4989-A87A-7194E0FF22F9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ED38D-8792-4DBC-BD84-DF4C725D48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2CF18-8551-4989-A87A-7194E0FF22F9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ED38D-8792-4DBC-BD84-DF4C725D48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22CF18-8551-4989-A87A-7194E0FF22F9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6ED38D-8792-4DBC-BD84-DF4C725D48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val="0"/>
              </a:ext>
            </a:extLst>
          </a:blip>
          <a:srcRect/>
          <a:stretch>
            <a:fillRect/>
          </a:stretch>
        </p:blipFill>
        <p:spPr bwMode="auto">
          <a:xfrm>
            <a:off x="1763688" y="620688"/>
            <a:ext cx="5753100" cy="14097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28596" y="3071810"/>
          <a:ext cx="8136904" cy="2103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36904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 : ZŠ Pardubice - </a:t>
                      </a:r>
                      <a:r>
                        <a:rPr lang="cs-CZ" dirty="0" err="1" smtClean="0"/>
                        <a:t>Spořilov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: Mgr. Věra Hajnová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VY_42_INOVACE_MATEMATIKA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4_34.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dirty="0" smtClean="0"/>
                        <a:t>Sčítání a odčítání čísel do deseti, tvoření rovnic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</a:t>
                      </a:r>
                      <a:r>
                        <a:rPr lang="cs-CZ" dirty="0" smtClean="0"/>
                        <a:t>:</a:t>
                      </a:r>
                      <a:r>
                        <a:rPr lang="cs-CZ" baseline="0" dirty="0" smtClean="0"/>
                        <a:t> Tvoření rovnic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CZ.1.07/1.4.00/21.234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Sčítání a odčítání čísel do deseti, tvoření rovnic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ln>
            <a:solidFill>
              <a:schemeClr val="bg1"/>
            </a:solidFill>
          </a:ln>
        </p:spPr>
        <p:style>
          <a:lnRef idx="2">
            <a:schemeClr val="dk1"/>
          </a:lnRef>
          <a:fillRef idx="100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Určeno pro: 1. třídu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Anotace</a:t>
            </a:r>
            <a:r>
              <a:rPr lang="cs-CZ" sz="2000" dirty="0" smtClean="0">
                <a:solidFill>
                  <a:schemeClr val="tx1"/>
                </a:solidFill>
              </a:rPr>
              <a:t>: Sčítání a odčítání čísel do deseti, tvoření rovnic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r"/>
            <a:r>
              <a:rPr lang="cs-CZ" sz="2000" dirty="0" smtClean="0">
                <a:solidFill>
                  <a:schemeClr val="tx1"/>
                </a:solidFill>
              </a:rPr>
              <a:t>Autorem je Mgr. Věra </a:t>
            </a:r>
            <a:r>
              <a:rPr lang="cs-CZ" sz="2000" dirty="0" err="1" smtClean="0">
                <a:solidFill>
                  <a:schemeClr val="tx1"/>
                </a:solidFill>
              </a:rPr>
              <a:t>Hajnová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cs-CZ" b="1" dirty="0" smtClean="0"/>
              <a:t>Čti nahlas rovnice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00034" y="2285992"/>
          <a:ext cx="8329640" cy="3143276"/>
        </p:xfrm>
        <a:graphic>
          <a:graphicData uri="http://schemas.openxmlformats.org/drawingml/2006/table">
            <a:tbl>
              <a:tblPr bandCol="1">
                <a:tableStyleId>{37CE84F3-28C3-443E-9E96-99CF82512B78}</a:tableStyleId>
              </a:tblPr>
              <a:tblGrid>
                <a:gridCol w="1665928"/>
                <a:gridCol w="1665928"/>
                <a:gridCol w="1665928"/>
                <a:gridCol w="1665928"/>
                <a:gridCol w="1665928"/>
              </a:tblGrid>
              <a:tr h="785819">
                <a:tc>
                  <a:txBody>
                    <a:bodyPr/>
                    <a:lstStyle/>
                    <a:p>
                      <a:pPr algn="ctr"/>
                      <a:r>
                        <a:rPr lang="cs-CZ" sz="3600" b="0" i="0" dirty="0" smtClean="0"/>
                        <a:t>1</a:t>
                      </a:r>
                      <a:endParaRPr lang="cs-CZ" sz="3600" b="0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+</a:t>
                      </a:r>
                      <a:endParaRPr lang="cs-CZ" sz="3600" b="1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3</a:t>
                      </a:r>
                      <a:endParaRPr lang="cs-CZ" sz="3600" b="1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=</a:t>
                      </a:r>
                      <a:endParaRPr lang="cs-CZ" sz="3600" b="1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b="1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85819">
                <a:tc>
                  <a:txBody>
                    <a:bodyPr/>
                    <a:lstStyle/>
                    <a:p>
                      <a:pPr algn="ctr"/>
                      <a:r>
                        <a:rPr lang="cs-CZ" sz="3600" baseline="0" dirty="0" smtClean="0"/>
                        <a:t>3</a:t>
                      </a:r>
                      <a:endParaRPr lang="cs-CZ" sz="3600" b="1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+</a:t>
                      </a:r>
                      <a:endParaRPr lang="cs-CZ" sz="3600" b="1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1</a:t>
                      </a:r>
                      <a:endParaRPr lang="cs-CZ" sz="3600" b="1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=</a:t>
                      </a:r>
                      <a:endParaRPr lang="cs-CZ" sz="3600" b="1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b="1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85819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b="1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-</a:t>
                      </a:r>
                      <a:endParaRPr lang="cs-CZ" sz="3600" b="1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1</a:t>
                      </a:r>
                      <a:endParaRPr lang="cs-CZ" sz="3600" b="1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=</a:t>
                      </a:r>
                      <a:endParaRPr lang="cs-CZ" sz="3600" b="1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3</a:t>
                      </a:r>
                      <a:endParaRPr lang="cs-CZ" sz="3600" b="1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85819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b="1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aseline="0" dirty="0" smtClean="0"/>
                        <a:t>-</a:t>
                      </a:r>
                      <a:endParaRPr lang="cs-CZ" sz="3600" b="1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3</a:t>
                      </a:r>
                      <a:endParaRPr lang="cs-CZ" sz="3600" b="1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=</a:t>
                      </a:r>
                      <a:endParaRPr lang="cs-CZ" sz="3600" b="1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1</a:t>
                      </a:r>
                      <a:endParaRPr lang="cs-CZ" sz="3600" b="1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dissolv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Na místo teček doplň číslice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571604" y="2000240"/>
          <a:ext cx="6072230" cy="2560320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1214446"/>
                <a:gridCol w="1214446"/>
                <a:gridCol w="1214446"/>
                <a:gridCol w="1214446"/>
                <a:gridCol w="1214446"/>
              </a:tblGrid>
              <a:tr h="500066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1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+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8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=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*</a:t>
                      </a:r>
                      <a:endParaRPr lang="cs-CZ" sz="3600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8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+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1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=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*</a:t>
                      </a:r>
                      <a:endParaRPr lang="cs-CZ" sz="3600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9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-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1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=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*</a:t>
                      </a:r>
                      <a:endParaRPr lang="cs-CZ" sz="3600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9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-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8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=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*</a:t>
                      </a:r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Zkontroluj!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571604" y="2000240"/>
          <a:ext cx="6072230" cy="2560320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1214446"/>
                <a:gridCol w="1214446"/>
                <a:gridCol w="1214446"/>
                <a:gridCol w="1214446"/>
                <a:gridCol w="1214446"/>
              </a:tblGrid>
              <a:tr h="500066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1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+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8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=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9</a:t>
                      </a:r>
                      <a:endParaRPr lang="cs-CZ" sz="3600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8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+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1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=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9</a:t>
                      </a:r>
                      <a:endParaRPr lang="cs-CZ" sz="3600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9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-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1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=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8</a:t>
                      </a:r>
                      <a:endParaRPr lang="cs-CZ" sz="3600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9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-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8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=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1</a:t>
                      </a:r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Na místo teček doplň číslice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285852" y="2285992"/>
          <a:ext cx="6215110" cy="2560320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1243022"/>
                <a:gridCol w="1243022"/>
                <a:gridCol w="1243022"/>
                <a:gridCol w="1243022"/>
                <a:gridCol w="1243022"/>
              </a:tblGrid>
              <a:tr h="542929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+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2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=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*</a:t>
                      </a:r>
                      <a:endParaRPr lang="cs-CZ" sz="3600" dirty="0"/>
                    </a:p>
                  </a:txBody>
                  <a:tcPr/>
                </a:tc>
              </a:tr>
              <a:tr h="542929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2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+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=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*</a:t>
                      </a:r>
                      <a:endParaRPr lang="cs-CZ" sz="3600" dirty="0"/>
                    </a:p>
                  </a:txBody>
                  <a:tcPr/>
                </a:tc>
              </a:tr>
              <a:tr h="542929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6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-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2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=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*</a:t>
                      </a:r>
                      <a:endParaRPr lang="cs-CZ" sz="3600" dirty="0"/>
                    </a:p>
                  </a:txBody>
                  <a:tcPr/>
                </a:tc>
              </a:tr>
              <a:tr h="542929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6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-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=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*</a:t>
                      </a:r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Zkontroluj!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285852" y="2285992"/>
          <a:ext cx="6215110" cy="2560320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1243022"/>
                <a:gridCol w="1243022"/>
                <a:gridCol w="1243022"/>
                <a:gridCol w="1243022"/>
                <a:gridCol w="1243022"/>
              </a:tblGrid>
              <a:tr h="542929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+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2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=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6</a:t>
                      </a:r>
                      <a:endParaRPr lang="cs-CZ" sz="3600" dirty="0"/>
                    </a:p>
                  </a:txBody>
                  <a:tcPr/>
                </a:tc>
              </a:tr>
              <a:tr h="542929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2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+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=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6</a:t>
                      </a:r>
                      <a:endParaRPr lang="cs-CZ" sz="3600" dirty="0"/>
                    </a:p>
                  </a:txBody>
                  <a:tcPr/>
                </a:tc>
              </a:tr>
              <a:tr h="542929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6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-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2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=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/>
                </a:tc>
              </a:tr>
              <a:tr h="542929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6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-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=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2</a:t>
                      </a:r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71472" y="428604"/>
            <a:ext cx="8001056" cy="6027759"/>
          </a:xfrm>
        </p:spPr>
        <p:txBody>
          <a:bodyPr>
            <a:normAutofit/>
          </a:bodyPr>
          <a:lstStyle/>
          <a:p>
            <a:pPr algn="r">
              <a:buNone/>
            </a:pPr>
            <a:endParaRPr lang="cs-CZ" sz="1400" dirty="0" smtClean="0"/>
          </a:p>
          <a:p>
            <a:pPr algn="r">
              <a:buNone/>
            </a:pPr>
            <a:endParaRPr lang="cs-CZ" sz="1400" dirty="0" smtClean="0"/>
          </a:p>
          <a:p>
            <a:pPr algn="r">
              <a:buNone/>
            </a:pPr>
            <a:endParaRPr lang="cs-CZ" sz="1400" dirty="0"/>
          </a:p>
          <a:p>
            <a:pPr algn="r">
              <a:buNone/>
            </a:pPr>
            <a:endParaRPr lang="cs-CZ" sz="1400" dirty="0" smtClean="0"/>
          </a:p>
          <a:p>
            <a:pPr algn="r">
              <a:buNone/>
            </a:pPr>
            <a:endParaRPr lang="cs-CZ" sz="1400" dirty="0"/>
          </a:p>
          <a:p>
            <a:pPr algn="r">
              <a:buNone/>
            </a:pPr>
            <a:endParaRPr lang="cs-CZ" sz="1400" dirty="0" smtClean="0"/>
          </a:p>
          <a:p>
            <a:pPr algn="r">
              <a:buNone/>
            </a:pPr>
            <a:r>
              <a:rPr lang="cs-CZ" sz="1400" dirty="0" smtClean="0"/>
              <a:t>Pokud není uvedeno jinak, autorem všech textů a fotografií je Mgr. Věra </a:t>
            </a:r>
            <a:r>
              <a:rPr lang="cs-CZ" sz="1400" dirty="0" err="1" smtClean="0"/>
              <a:t>Hajnová</a:t>
            </a:r>
            <a:r>
              <a:rPr lang="cs-CZ" sz="1400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83</TotalTime>
  <Words>200</Words>
  <Application>Microsoft Office PowerPoint</Application>
  <PresentationFormat>Předvádění na obrazovce (4:3)</PresentationFormat>
  <Paragraphs>122</Paragraphs>
  <Slides>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Sčítání a odčítání čísel do deseti, tvoření rovnic</vt:lpstr>
      <vt:lpstr>Čti nahlas rovnice</vt:lpstr>
      <vt:lpstr>Na místo teček doplň číslice</vt:lpstr>
      <vt:lpstr>Zkontroluj!</vt:lpstr>
      <vt:lpstr>Na místo teček doplň číslice</vt:lpstr>
      <vt:lpstr>Zkontroluj!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a odčítání do deseti</dc:title>
  <dc:creator>uživatel</dc:creator>
  <cp:lastModifiedBy>uživatel</cp:lastModifiedBy>
  <cp:revision>11</cp:revision>
  <dcterms:created xsi:type="dcterms:W3CDTF">2013-12-27T08:34:24Z</dcterms:created>
  <dcterms:modified xsi:type="dcterms:W3CDTF">2014-01-13T19:34:02Z</dcterms:modified>
</cp:coreProperties>
</file>