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5F55E-748C-40DD-ADB9-5FD43A109E97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32A21-AABA-48F9-8D50-08ECBA30D0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5F55E-748C-40DD-ADB9-5FD43A109E97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32A21-AABA-48F9-8D50-08ECBA30D0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5F55E-748C-40DD-ADB9-5FD43A109E97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32A21-AABA-48F9-8D50-08ECBA30D0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5F55E-748C-40DD-ADB9-5FD43A109E97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32A21-AABA-48F9-8D50-08ECBA30D0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5F55E-748C-40DD-ADB9-5FD43A109E97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32A21-AABA-48F9-8D50-08ECBA30D0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5F55E-748C-40DD-ADB9-5FD43A109E97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32A21-AABA-48F9-8D50-08ECBA30D0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5F55E-748C-40DD-ADB9-5FD43A109E97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32A21-AABA-48F9-8D50-08ECBA30D0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5F55E-748C-40DD-ADB9-5FD43A109E97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32A21-AABA-48F9-8D50-08ECBA30D0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5F55E-748C-40DD-ADB9-5FD43A109E97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32A21-AABA-48F9-8D50-08ECBA30D0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5F55E-748C-40DD-ADB9-5FD43A109E97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32A21-AABA-48F9-8D50-08ECBA30D0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5F55E-748C-40DD-ADB9-5FD43A109E97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32A21-AABA-48F9-8D50-08ECBA30D0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D5F55E-748C-40DD-ADB9-5FD43A109E97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32A21-AABA-48F9-8D50-08ECBA30D0E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C:\Users\Lenička\Desktop\SPořilov\logo.jpg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1714480" y="357166"/>
            <a:ext cx="5753100" cy="14097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683568" y="2780928"/>
          <a:ext cx="8136904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136904"/>
              </a:tblGrid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 : ZŠ Pardubice - </a:t>
                      </a:r>
                      <a:r>
                        <a:rPr lang="cs-CZ" dirty="0" err="1" smtClean="0"/>
                        <a:t>Spořilov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 : Mgr. Věra Hajnová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: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VY_42_INOVACE_MATEMATIKA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4_36.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Počítání</a:t>
                      </a:r>
                      <a:r>
                        <a:rPr lang="cs-CZ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 čísly 0 - 1000 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 :</a:t>
                      </a:r>
                      <a:r>
                        <a:rPr lang="cs-CZ" baseline="0" dirty="0" smtClean="0"/>
                        <a:t> Počítání s čísly 0 - 1000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 :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CZ.1.07/1.4.00/21.234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772400" cy="1470025"/>
          </a:xfr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Počítání s čísly 0 - 1000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2996952"/>
            <a:ext cx="6400800" cy="1752600"/>
          </a:xfrm>
        </p:spPr>
        <p:txBody>
          <a:bodyPr>
            <a:normAutofit fontScale="62500" lnSpcReduction="20000"/>
          </a:bodyPr>
          <a:lstStyle/>
          <a:p>
            <a:pPr algn="l"/>
            <a:r>
              <a:rPr lang="cs-CZ" dirty="0" smtClean="0"/>
              <a:t>Určeno pro : 3. třídu</a:t>
            </a:r>
          </a:p>
          <a:p>
            <a:pPr algn="l"/>
            <a:r>
              <a:rPr lang="cs-CZ" dirty="0" smtClean="0"/>
              <a:t>Anotace : </a:t>
            </a:r>
            <a:r>
              <a:rPr lang="cs-CZ" dirty="0" smtClean="0"/>
              <a:t>rozvoj matematických představ </a:t>
            </a:r>
            <a:r>
              <a:rPr lang="cs-CZ" smtClean="0"/>
              <a:t>u čísel 0 - 1000</a:t>
            </a:r>
            <a:endParaRPr lang="cs-CZ" dirty="0" smtClean="0"/>
          </a:p>
          <a:p>
            <a:pPr algn="l"/>
            <a:endParaRPr lang="cs-CZ" dirty="0" smtClean="0"/>
          </a:p>
          <a:p>
            <a:pPr algn="l"/>
            <a:endParaRPr lang="cs-CZ" dirty="0" smtClean="0"/>
          </a:p>
          <a:p>
            <a:pPr algn="r"/>
            <a:r>
              <a:rPr lang="cs-CZ" dirty="0" smtClean="0"/>
              <a:t>Autorem je Mgr. Věra Hajnová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>
            <a:alpha val="7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Zapiš čísla správně pomocí číslic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Tři sta osmdesát _________________________</a:t>
            </a:r>
          </a:p>
          <a:p>
            <a:pPr>
              <a:buNone/>
            </a:pPr>
            <a:r>
              <a:rPr lang="cs-CZ" dirty="0" smtClean="0"/>
              <a:t>Pět set dvacet ___________________________</a:t>
            </a:r>
          </a:p>
          <a:p>
            <a:pPr>
              <a:buNone/>
            </a:pPr>
            <a:r>
              <a:rPr lang="cs-CZ" dirty="0" smtClean="0"/>
              <a:t>Osm set šedesát _________________________</a:t>
            </a:r>
          </a:p>
          <a:p>
            <a:pPr>
              <a:buNone/>
            </a:pPr>
            <a:r>
              <a:rPr lang="cs-CZ" dirty="0" smtClean="0"/>
              <a:t>Čtyři sta třicet ___________________________</a:t>
            </a:r>
          </a:p>
          <a:p>
            <a:pPr>
              <a:buNone/>
            </a:pPr>
            <a:r>
              <a:rPr lang="cs-CZ" dirty="0" smtClean="0"/>
              <a:t>Devět set devadesát ______________________</a:t>
            </a:r>
          </a:p>
          <a:p>
            <a:pPr>
              <a:buNone/>
            </a:pPr>
            <a:r>
              <a:rPr lang="cs-CZ" dirty="0" smtClean="0"/>
              <a:t>Sto sedmdesát ___________________________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5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Napiš 3 vyhovující čísla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190  &lt;  _______________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960  &gt;  _______________</a:t>
            </a:r>
          </a:p>
          <a:p>
            <a:pPr marL="514350" indent="-514350">
              <a:buAutoNum type="arabicPlain" startAt="560"/>
            </a:pP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  &lt;  _______________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740  &gt;  _______________</a:t>
            </a:r>
          </a:p>
          <a:p>
            <a:pPr marL="514350" indent="-514350">
              <a:buAutoNum type="arabicPlain" startAt="330"/>
            </a:pP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  &lt;  _______________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780  &gt;  _______________</a:t>
            </a:r>
          </a:p>
        </p:txBody>
      </p:sp>
      <p:pic>
        <p:nvPicPr>
          <p:cNvPr id="5" name="Obrázek 4" descr="004_1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52120" y="2060848"/>
            <a:ext cx="2535148" cy="3951334"/>
          </a:xfrm>
          <a:prstGeom prst="rect">
            <a:avLst/>
          </a:prstGeom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4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Pokračuj v řadách čísel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800" dirty="0" smtClean="0"/>
              <a:t>100 , 110 , 120 , ___________________________ 200</a:t>
            </a:r>
          </a:p>
          <a:p>
            <a:pPr>
              <a:buNone/>
            </a:pPr>
            <a:endParaRPr lang="cs-CZ" sz="2800" dirty="0"/>
          </a:p>
          <a:p>
            <a:pPr>
              <a:buNone/>
            </a:pPr>
            <a:r>
              <a:rPr lang="cs-CZ" sz="2800" dirty="0" smtClean="0"/>
              <a:t>400 , 390 , 380 , ___________________________ 300</a:t>
            </a:r>
          </a:p>
          <a:p>
            <a:pPr>
              <a:buNone/>
            </a:pPr>
            <a:endParaRPr lang="cs-CZ" sz="2800" dirty="0"/>
          </a:p>
          <a:p>
            <a:pPr>
              <a:buNone/>
            </a:pPr>
            <a:r>
              <a:rPr lang="cs-CZ" sz="2800" dirty="0" smtClean="0"/>
              <a:t>700 , 710 , 720 , ___________________________ 800</a:t>
            </a:r>
          </a:p>
          <a:p>
            <a:pPr>
              <a:buNone/>
            </a:pPr>
            <a:endParaRPr lang="cs-CZ" sz="2800" dirty="0"/>
          </a:p>
          <a:p>
            <a:pPr>
              <a:buNone/>
            </a:pPr>
            <a:r>
              <a:rPr lang="cs-CZ" sz="2800" dirty="0" smtClean="0"/>
              <a:t>500 , 490 , 480 , ___________________________ 400</a:t>
            </a:r>
          </a:p>
          <a:p>
            <a:pPr>
              <a:buNone/>
            </a:pPr>
            <a:endParaRPr lang="cs-CZ" sz="2800" dirty="0"/>
          </a:p>
          <a:p>
            <a:pPr>
              <a:buNone/>
            </a:pPr>
            <a:r>
              <a:rPr lang="cs-CZ" sz="2800" dirty="0" smtClean="0"/>
              <a:t>600 , 610 , 620 , ___________________________ 700 </a:t>
            </a:r>
            <a:endParaRPr lang="cs-CZ" sz="2800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4437112"/>
            <a:ext cx="8568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 smtClean="0"/>
              <a:t>Autorem veškerého použitého materiálu je Mgr. Věra Hajnová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170</Words>
  <Application>Microsoft Office PowerPoint</Application>
  <PresentationFormat>Předvádění na obrazovce (4:3)</PresentationFormat>
  <Paragraphs>38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Snímek 1</vt:lpstr>
      <vt:lpstr>Počítání s čísly 0 - 1000</vt:lpstr>
      <vt:lpstr>Zapiš čísla správně pomocí číslic :</vt:lpstr>
      <vt:lpstr>Napiš 3 vyhovující čísla :</vt:lpstr>
      <vt:lpstr>Pokračuj v řadách čísel :</vt:lpstr>
      <vt:lpstr>Snímek 6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veronika</dc:creator>
  <cp:lastModifiedBy>uživatel</cp:lastModifiedBy>
  <cp:revision>4</cp:revision>
  <dcterms:created xsi:type="dcterms:W3CDTF">2011-11-20T09:25:04Z</dcterms:created>
  <dcterms:modified xsi:type="dcterms:W3CDTF">2011-11-23T14:37:35Z</dcterms:modified>
</cp:coreProperties>
</file>