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A6674-DDE8-4CD3-868E-786D78F179A1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2C59080-57B1-45DB-8F57-77CA7BB96A87}">
      <dgm:prSet/>
      <dgm:spPr/>
      <dgm:t>
        <a:bodyPr/>
        <a:lstStyle/>
        <a:p>
          <a:pPr rtl="0"/>
          <a:r>
            <a:rPr lang="cs-CZ" dirty="0" smtClean="0"/>
            <a:t>Sluchová analýza a syntéza</a:t>
          </a:r>
          <a:endParaRPr lang="cs-CZ" dirty="0"/>
        </a:p>
      </dgm:t>
    </dgm:pt>
    <dgm:pt modelId="{3ED3790D-F7F7-4F19-BE79-A9C368175C03}" type="parTrans" cxnId="{9821B01C-ECCB-458C-AB0A-DA9CC247DD48}">
      <dgm:prSet/>
      <dgm:spPr/>
      <dgm:t>
        <a:bodyPr/>
        <a:lstStyle/>
        <a:p>
          <a:endParaRPr lang="cs-CZ"/>
        </a:p>
      </dgm:t>
    </dgm:pt>
    <dgm:pt modelId="{E7A8EFF3-C09E-44B2-92D8-C5F0F2040D24}" type="sibTrans" cxnId="{9821B01C-ECCB-458C-AB0A-DA9CC247DD48}">
      <dgm:prSet/>
      <dgm:spPr/>
      <dgm:t>
        <a:bodyPr/>
        <a:lstStyle/>
        <a:p>
          <a:endParaRPr lang="cs-CZ"/>
        </a:p>
      </dgm:t>
    </dgm:pt>
    <dgm:pt modelId="{4AD9AE62-EEB5-4CE3-9020-32A0A8CCD98B}" type="pres">
      <dgm:prSet presAssocID="{3D2A6674-DDE8-4CD3-868E-786D78F179A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254CA91-612F-4F23-84C5-1175022063AC}" type="pres">
      <dgm:prSet presAssocID="{52C59080-57B1-45DB-8F57-77CA7BB96A87}" presName="comp" presStyleCnt="0"/>
      <dgm:spPr/>
    </dgm:pt>
    <dgm:pt modelId="{566957F7-4BB2-443B-B136-BC293070E23A}" type="pres">
      <dgm:prSet presAssocID="{52C59080-57B1-45DB-8F57-77CA7BB96A87}" presName="box" presStyleLbl="node1" presStyleIdx="0" presStyleCnt="1"/>
      <dgm:spPr/>
      <dgm:t>
        <a:bodyPr/>
        <a:lstStyle/>
        <a:p>
          <a:endParaRPr lang="cs-CZ"/>
        </a:p>
      </dgm:t>
    </dgm:pt>
    <dgm:pt modelId="{3DA0E632-38A0-4146-BD51-F913539F1469}" type="pres">
      <dgm:prSet presAssocID="{52C59080-57B1-45DB-8F57-77CA7BB96A87}" presName="img" presStyleLbl="fgImgPlace1" presStyleIdx="0" presStyleCnt="1" custLinFactNeighborX="-2530" custLinFactNeighborY="-231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0EA4237-01C1-4BE6-9723-AD499146CAAC}" type="pres">
      <dgm:prSet presAssocID="{52C59080-57B1-45DB-8F57-77CA7BB96A87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50029D-38D6-42A2-B165-A4CA98C154F1}" type="presOf" srcId="{3D2A6674-DDE8-4CD3-868E-786D78F179A1}" destId="{4AD9AE62-EEB5-4CE3-9020-32A0A8CCD98B}" srcOrd="0" destOrd="0" presId="urn:microsoft.com/office/officeart/2005/8/layout/vList4"/>
    <dgm:cxn modelId="{73E5ED85-05ED-48CD-839A-855FB065AFC5}" type="presOf" srcId="{52C59080-57B1-45DB-8F57-77CA7BB96A87}" destId="{566957F7-4BB2-443B-B136-BC293070E23A}" srcOrd="0" destOrd="0" presId="urn:microsoft.com/office/officeart/2005/8/layout/vList4"/>
    <dgm:cxn modelId="{492E18E1-06A3-40BA-8200-2687FF857AEF}" type="presOf" srcId="{52C59080-57B1-45DB-8F57-77CA7BB96A87}" destId="{F0EA4237-01C1-4BE6-9723-AD499146CAAC}" srcOrd="1" destOrd="0" presId="urn:microsoft.com/office/officeart/2005/8/layout/vList4"/>
    <dgm:cxn modelId="{9821B01C-ECCB-458C-AB0A-DA9CC247DD48}" srcId="{3D2A6674-DDE8-4CD3-868E-786D78F179A1}" destId="{52C59080-57B1-45DB-8F57-77CA7BB96A87}" srcOrd="0" destOrd="0" parTransId="{3ED3790D-F7F7-4F19-BE79-A9C368175C03}" sibTransId="{E7A8EFF3-C09E-44B2-92D8-C5F0F2040D24}"/>
    <dgm:cxn modelId="{ADE018D1-6302-4C02-9214-0E8283187310}" type="presParOf" srcId="{4AD9AE62-EEB5-4CE3-9020-32A0A8CCD98B}" destId="{5254CA91-612F-4F23-84C5-1175022063AC}" srcOrd="0" destOrd="0" presId="urn:microsoft.com/office/officeart/2005/8/layout/vList4"/>
    <dgm:cxn modelId="{3027401A-5C66-4D5E-B1E8-5C6A22FEB822}" type="presParOf" srcId="{5254CA91-612F-4F23-84C5-1175022063AC}" destId="{566957F7-4BB2-443B-B136-BC293070E23A}" srcOrd="0" destOrd="0" presId="urn:microsoft.com/office/officeart/2005/8/layout/vList4"/>
    <dgm:cxn modelId="{85323595-464D-454B-A668-F8E62E447F46}" type="presParOf" srcId="{5254CA91-612F-4F23-84C5-1175022063AC}" destId="{3DA0E632-38A0-4146-BD51-F913539F1469}" srcOrd="1" destOrd="0" presId="urn:microsoft.com/office/officeart/2005/8/layout/vList4"/>
    <dgm:cxn modelId="{E14F38E2-8B23-427E-8E78-577492DA62D6}" type="presParOf" srcId="{5254CA91-612F-4F23-84C5-1175022063AC}" destId="{F0EA4237-01C1-4BE6-9723-AD499146CAA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124020-A853-4259-B8F5-FF660F73084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A22292-B530-46BB-B8B8-CED70B0B946D}">
      <dgm:prSet/>
      <dgm:spPr/>
      <dgm:t>
        <a:bodyPr/>
        <a:lstStyle/>
        <a:p>
          <a:pPr rtl="0"/>
          <a:r>
            <a:rPr lang="cs-CZ" dirty="0" smtClean="0"/>
            <a:t>Napiš název zvířete.</a:t>
          </a:r>
          <a:endParaRPr lang="cs-CZ" dirty="0"/>
        </a:p>
      </dgm:t>
    </dgm:pt>
    <dgm:pt modelId="{617305F6-3EDE-4962-8B81-FF48071F0ABA}" type="parTrans" cxnId="{62C9C882-818A-4947-9A7F-2C0FDBFC11F6}">
      <dgm:prSet/>
      <dgm:spPr/>
      <dgm:t>
        <a:bodyPr/>
        <a:lstStyle/>
        <a:p>
          <a:endParaRPr lang="cs-CZ"/>
        </a:p>
      </dgm:t>
    </dgm:pt>
    <dgm:pt modelId="{C3FC01DC-9112-4F87-A390-CE6538002498}" type="sibTrans" cxnId="{62C9C882-818A-4947-9A7F-2C0FDBFC11F6}">
      <dgm:prSet/>
      <dgm:spPr/>
      <dgm:t>
        <a:bodyPr/>
        <a:lstStyle/>
        <a:p>
          <a:endParaRPr lang="cs-CZ"/>
        </a:p>
      </dgm:t>
    </dgm:pt>
    <dgm:pt modelId="{75E5E8B4-7111-4EC7-B464-A899F84AAFB1}">
      <dgm:prSet/>
      <dgm:spPr/>
      <dgm:t>
        <a:bodyPr/>
        <a:lstStyle/>
        <a:p>
          <a:pPr rtl="0"/>
          <a:r>
            <a:rPr lang="cs-CZ" dirty="0" smtClean="0"/>
            <a:t>Řekni jiná zvířata,která mají na začátku stejnou hlásku.</a:t>
          </a:r>
          <a:endParaRPr lang="cs-CZ" dirty="0"/>
        </a:p>
      </dgm:t>
    </dgm:pt>
    <dgm:pt modelId="{F8FEA675-AFC5-4F34-B5DD-B83CA1C8FF85}" type="parTrans" cxnId="{BA9BB314-8184-4636-93CB-3AF45210544D}">
      <dgm:prSet/>
      <dgm:spPr/>
      <dgm:t>
        <a:bodyPr/>
        <a:lstStyle/>
        <a:p>
          <a:endParaRPr lang="cs-CZ"/>
        </a:p>
      </dgm:t>
    </dgm:pt>
    <dgm:pt modelId="{83BC984D-0DA1-4933-B04A-4F0609DD968A}" type="sibTrans" cxnId="{BA9BB314-8184-4636-93CB-3AF45210544D}">
      <dgm:prSet/>
      <dgm:spPr/>
      <dgm:t>
        <a:bodyPr/>
        <a:lstStyle/>
        <a:p>
          <a:endParaRPr lang="cs-CZ"/>
        </a:p>
      </dgm:t>
    </dgm:pt>
    <dgm:pt modelId="{AD2F382E-F0F3-45CD-A00A-5B92CAA098AB}">
      <dgm:prSet/>
      <dgm:spPr/>
      <dgm:t>
        <a:bodyPr/>
        <a:lstStyle/>
        <a:p>
          <a:r>
            <a:rPr lang="cs-CZ" dirty="0" smtClean="0"/>
            <a:t>Zopakuj je a vytleskej slabiky.</a:t>
          </a:r>
          <a:endParaRPr lang="cs-CZ" dirty="0"/>
        </a:p>
      </dgm:t>
    </dgm:pt>
    <dgm:pt modelId="{C98C11C3-C6B8-40E6-8567-CA73F2E567DA}" type="parTrans" cxnId="{43C3EF1E-6626-4023-8AC3-518D31DD8FE9}">
      <dgm:prSet/>
      <dgm:spPr/>
      <dgm:t>
        <a:bodyPr/>
        <a:lstStyle/>
        <a:p>
          <a:endParaRPr lang="cs-CZ"/>
        </a:p>
      </dgm:t>
    </dgm:pt>
    <dgm:pt modelId="{CE9A0E3B-2B07-4CCB-9FC0-72961F92FE7D}" type="sibTrans" cxnId="{43C3EF1E-6626-4023-8AC3-518D31DD8FE9}">
      <dgm:prSet/>
      <dgm:spPr/>
      <dgm:t>
        <a:bodyPr/>
        <a:lstStyle/>
        <a:p>
          <a:endParaRPr lang="cs-CZ"/>
        </a:p>
      </dgm:t>
    </dgm:pt>
    <dgm:pt modelId="{CB25686A-036C-49D6-958B-6BCAC04A166A}">
      <dgm:prSet/>
      <dgm:spPr/>
      <dgm:t>
        <a:bodyPr/>
        <a:lstStyle/>
        <a:p>
          <a:r>
            <a:rPr lang="cs-CZ" dirty="0" smtClean="0"/>
            <a:t>Přečti text v dalším okně.</a:t>
          </a:r>
          <a:endParaRPr lang="cs-CZ" dirty="0"/>
        </a:p>
      </dgm:t>
    </dgm:pt>
    <dgm:pt modelId="{1B01F386-08EC-4C3A-A6A6-77012537189B}" type="parTrans" cxnId="{FAB85F36-3674-43CE-9111-07C04F489A88}">
      <dgm:prSet/>
      <dgm:spPr/>
      <dgm:t>
        <a:bodyPr/>
        <a:lstStyle/>
        <a:p>
          <a:endParaRPr lang="cs-CZ"/>
        </a:p>
      </dgm:t>
    </dgm:pt>
    <dgm:pt modelId="{96E88711-D4EC-4779-92AE-8014DB257449}" type="sibTrans" cxnId="{FAB85F36-3674-43CE-9111-07C04F489A88}">
      <dgm:prSet/>
      <dgm:spPr/>
      <dgm:t>
        <a:bodyPr/>
        <a:lstStyle/>
        <a:p>
          <a:endParaRPr lang="cs-CZ"/>
        </a:p>
      </dgm:t>
    </dgm:pt>
    <dgm:pt modelId="{A621267D-024E-4332-8F7C-DE5FD163E52F}" type="pres">
      <dgm:prSet presAssocID="{48124020-A853-4259-B8F5-FF660F73084B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955784-4D58-406F-8798-AF4D31C9B32F}" type="pres">
      <dgm:prSet presAssocID="{48124020-A853-4259-B8F5-FF660F73084B}" presName="diamond" presStyleLbl="bgShp" presStyleIdx="0" presStyleCnt="1" custLinFactNeighborX="-39969" custLinFactNeighborY="-2210"/>
      <dgm:spPr/>
    </dgm:pt>
    <dgm:pt modelId="{F491FAEA-FEDD-494E-9C74-0EE222531CB3}" type="pres">
      <dgm:prSet presAssocID="{48124020-A853-4259-B8F5-FF660F73084B}" presName="quad1" presStyleLbl="node1" presStyleIdx="0" presStyleCnt="4" custLinFactX="-6608" custLinFactNeighborX="-100000" custLinFactNeighborY="-1788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51342D-9AE2-4697-96E9-935FCABBBBDB}" type="pres">
      <dgm:prSet presAssocID="{48124020-A853-4259-B8F5-FF660F73084B}" presName="quad2" presStyleLbl="node1" presStyleIdx="1" presStyleCnt="4" custLinFactNeighborX="-96932" custLinFactNeighborY="-1788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E0D122-D8A0-457D-A65D-488B2075AD49}" type="pres">
      <dgm:prSet presAssocID="{48124020-A853-4259-B8F5-FF660F73084B}" presName="quad3" presStyleLbl="node1" presStyleIdx="2" presStyleCnt="4" custLinFactX="-6608" custLinFactNeighborX="-100000" custLinFactNeighborY="-82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0CDE1-52FF-4E78-AD42-EDF283230175}" type="pres">
      <dgm:prSet presAssocID="{48124020-A853-4259-B8F5-FF660F73084B}" presName="quad4" presStyleLbl="node1" presStyleIdx="3" presStyleCnt="4" custLinFactNeighborX="-92884" custLinFactNeighborY="-82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383AE0-3C27-4F8F-A0FE-2D979DFE8D98}" type="presOf" srcId="{CB25686A-036C-49D6-958B-6BCAC04A166A}" destId="{2100CDE1-52FF-4E78-AD42-EDF283230175}" srcOrd="0" destOrd="0" presId="urn:microsoft.com/office/officeart/2005/8/layout/matrix3"/>
    <dgm:cxn modelId="{2E23DB42-DBB1-4B60-92EC-D913262B826E}" type="presOf" srcId="{AD2F382E-F0F3-45CD-A00A-5B92CAA098AB}" destId="{1CE0D122-D8A0-457D-A65D-488B2075AD49}" srcOrd="0" destOrd="0" presId="urn:microsoft.com/office/officeart/2005/8/layout/matrix3"/>
    <dgm:cxn modelId="{BA9BB314-8184-4636-93CB-3AF45210544D}" srcId="{48124020-A853-4259-B8F5-FF660F73084B}" destId="{75E5E8B4-7111-4EC7-B464-A899F84AAFB1}" srcOrd="1" destOrd="0" parTransId="{F8FEA675-AFC5-4F34-B5DD-B83CA1C8FF85}" sibTransId="{83BC984D-0DA1-4933-B04A-4F0609DD968A}"/>
    <dgm:cxn modelId="{FAB85F36-3674-43CE-9111-07C04F489A88}" srcId="{48124020-A853-4259-B8F5-FF660F73084B}" destId="{CB25686A-036C-49D6-958B-6BCAC04A166A}" srcOrd="3" destOrd="0" parTransId="{1B01F386-08EC-4C3A-A6A6-77012537189B}" sibTransId="{96E88711-D4EC-4779-92AE-8014DB257449}"/>
    <dgm:cxn modelId="{136178BF-0CF3-4E35-A374-B111F88D1188}" type="presOf" srcId="{D0A22292-B530-46BB-B8B8-CED70B0B946D}" destId="{F491FAEA-FEDD-494E-9C74-0EE222531CB3}" srcOrd="0" destOrd="0" presId="urn:microsoft.com/office/officeart/2005/8/layout/matrix3"/>
    <dgm:cxn modelId="{62C9C882-818A-4947-9A7F-2C0FDBFC11F6}" srcId="{48124020-A853-4259-B8F5-FF660F73084B}" destId="{D0A22292-B530-46BB-B8B8-CED70B0B946D}" srcOrd="0" destOrd="0" parTransId="{617305F6-3EDE-4962-8B81-FF48071F0ABA}" sibTransId="{C3FC01DC-9112-4F87-A390-CE6538002498}"/>
    <dgm:cxn modelId="{43C3EF1E-6626-4023-8AC3-518D31DD8FE9}" srcId="{48124020-A853-4259-B8F5-FF660F73084B}" destId="{AD2F382E-F0F3-45CD-A00A-5B92CAA098AB}" srcOrd="2" destOrd="0" parTransId="{C98C11C3-C6B8-40E6-8567-CA73F2E567DA}" sibTransId="{CE9A0E3B-2B07-4CCB-9FC0-72961F92FE7D}"/>
    <dgm:cxn modelId="{3B99F78D-DD6D-43D5-8F15-21302AFA9549}" type="presOf" srcId="{48124020-A853-4259-B8F5-FF660F73084B}" destId="{A621267D-024E-4332-8F7C-DE5FD163E52F}" srcOrd="0" destOrd="0" presId="urn:microsoft.com/office/officeart/2005/8/layout/matrix3"/>
    <dgm:cxn modelId="{4A2134EB-45B9-4375-96B2-6C085A61FDA0}" type="presOf" srcId="{75E5E8B4-7111-4EC7-B464-A899F84AAFB1}" destId="{8D51342D-9AE2-4697-96E9-935FCABBBBDB}" srcOrd="0" destOrd="0" presId="urn:microsoft.com/office/officeart/2005/8/layout/matrix3"/>
    <dgm:cxn modelId="{77A92A47-1A3F-4837-8D57-B31FD9D80EF5}" type="presParOf" srcId="{A621267D-024E-4332-8F7C-DE5FD163E52F}" destId="{03955784-4D58-406F-8798-AF4D31C9B32F}" srcOrd="0" destOrd="0" presId="urn:microsoft.com/office/officeart/2005/8/layout/matrix3"/>
    <dgm:cxn modelId="{1230D937-EF29-452D-B090-5FAAEFA5C370}" type="presParOf" srcId="{A621267D-024E-4332-8F7C-DE5FD163E52F}" destId="{F491FAEA-FEDD-494E-9C74-0EE222531CB3}" srcOrd="1" destOrd="0" presId="urn:microsoft.com/office/officeart/2005/8/layout/matrix3"/>
    <dgm:cxn modelId="{F79D299A-0CED-41EE-B33C-98D7B14A33C3}" type="presParOf" srcId="{A621267D-024E-4332-8F7C-DE5FD163E52F}" destId="{8D51342D-9AE2-4697-96E9-935FCABBBBDB}" srcOrd="2" destOrd="0" presId="urn:microsoft.com/office/officeart/2005/8/layout/matrix3"/>
    <dgm:cxn modelId="{4F72A39B-D1AC-42FD-84CA-C63E13E3C9F6}" type="presParOf" srcId="{A621267D-024E-4332-8F7C-DE5FD163E52F}" destId="{1CE0D122-D8A0-457D-A65D-488B2075AD49}" srcOrd="3" destOrd="0" presId="urn:microsoft.com/office/officeart/2005/8/layout/matrix3"/>
    <dgm:cxn modelId="{17129843-447B-428C-82FF-763990A5311D}" type="presParOf" srcId="{A621267D-024E-4332-8F7C-DE5FD163E52F}" destId="{2100CDE1-52FF-4E78-AD42-EDF28323017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6957F7-4BB2-443B-B136-BC293070E23A}">
      <dsp:nvSpPr>
        <dsp:cNvPr id="0" name=""/>
        <dsp:cNvSpPr/>
      </dsp:nvSpPr>
      <dsp:spPr>
        <a:xfrm>
          <a:off x="0" y="0"/>
          <a:ext cx="6400800" cy="175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Sluchová analýza a syntéza</a:t>
          </a:r>
          <a:endParaRPr lang="cs-CZ" sz="4900" kern="1200" dirty="0"/>
        </a:p>
      </dsp:txBody>
      <dsp:txXfrm>
        <a:off x="1455420" y="0"/>
        <a:ext cx="4945380" cy="1752600"/>
      </dsp:txXfrm>
    </dsp:sp>
    <dsp:sp modelId="{3DA0E632-38A0-4146-BD51-F913539F1469}">
      <dsp:nvSpPr>
        <dsp:cNvPr id="0" name=""/>
        <dsp:cNvSpPr/>
      </dsp:nvSpPr>
      <dsp:spPr>
        <a:xfrm>
          <a:off x="142871" y="142871"/>
          <a:ext cx="1280160" cy="140208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955784-4D58-406F-8798-AF4D31C9B32F}">
      <dsp:nvSpPr>
        <dsp:cNvPr id="0" name=""/>
        <dsp:cNvSpPr/>
      </dsp:nvSpPr>
      <dsp:spPr>
        <a:xfrm>
          <a:off x="42836" y="0"/>
          <a:ext cx="4525963" cy="452596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1FAEA-FEDD-494E-9C74-0EE222531CB3}">
      <dsp:nvSpPr>
        <dsp:cNvPr id="0" name=""/>
        <dsp:cNvSpPr/>
      </dsp:nvSpPr>
      <dsp:spPr>
        <a:xfrm>
          <a:off x="400019" y="114291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Napiš název zvířete.</a:t>
          </a:r>
          <a:endParaRPr lang="cs-CZ" sz="1800" kern="1200" dirty="0"/>
        </a:p>
      </dsp:txBody>
      <dsp:txXfrm>
        <a:off x="400019" y="114291"/>
        <a:ext cx="1765125" cy="1765125"/>
      </dsp:txXfrm>
    </dsp:sp>
    <dsp:sp modelId="{8D51342D-9AE2-4697-96E9-935FCABBBBDB}">
      <dsp:nvSpPr>
        <dsp:cNvPr id="0" name=""/>
        <dsp:cNvSpPr/>
      </dsp:nvSpPr>
      <dsp:spPr>
        <a:xfrm>
          <a:off x="2471717" y="114291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Řekni jiná zvířata,která mají na začátku stejnou hlásku.</a:t>
          </a:r>
          <a:endParaRPr lang="cs-CZ" sz="1800" kern="1200" dirty="0"/>
        </a:p>
      </dsp:txBody>
      <dsp:txXfrm>
        <a:off x="2471717" y="114291"/>
        <a:ext cx="1765125" cy="1765125"/>
      </dsp:txXfrm>
    </dsp:sp>
    <dsp:sp modelId="{1CE0D122-D8A0-457D-A65D-488B2075AD49}">
      <dsp:nvSpPr>
        <dsp:cNvPr id="0" name=""/>
        <dsp:cNvSpPr/>
      </dsp:nvSpPr>
      <dsp:spPr>
        <a:xfrm>
          <a:off x="400019" y="2185989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Zopakuj je a vytleskej slabiky.</a:t>
          </a:r>
          <a:endParaRPr lang="cs-CZ" sz="1800" kern="1200" dirty="0"/>
        </a:p>
      </dsp:txBody>
      <dsp:txXfrm>
        <a:off x="400019" y="2185989"/>
        <a:ext cx="1765125" cy="1765125"/>
      </dsp:txXfrm>
    </dsp:sp>
    <dsp:sp modelId="{2100CDE1-52FF-4E78-AD42-EDF283230175}">
      <dsp:nvSpPr>
        <dsp:cNvPr id="0" name=""/>
        <dsp:cNvSpPr/>
      </dsp:nvSpPr>
      <dsp:spPr>
        <a:xfrm>
          <a:off x="2543170" y="2185989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Přečti text v dalším okně.</a:t>
          </a:r>
          <a:endParaRPr lang="cs-CZ" sz="1800" kern="1200" dirty="0"/>
        </a:p>
      </dsp:txBody>
      <dsp:txXfrm>
        <a:off x="2543170" y="2185989"/>
        <a:ext cx="1765125" cy="1765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C0282-3A15-4562-81B6-EDB8E184D4B8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6BA87B-EBE3-4567-8D10-A6E802CFAC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5B76B-EFBE-4774-B1B1-CF2F261E9BF7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340CF-20A7-483F-9602-B12C36628A8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2_1 Sluchová analýza a syntéza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Sluchová analýza a syntéza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428728" y="500042"/>
          <a:ext cx="6400800" cy="175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4348" y="3643314"/>
            <a:ext cx="7715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Určeno pro : 3.třída a výše</a:t>
            </a:r>
          </a:p>
          <a:p>
            <a:r>
              <a:rPr lang="cs-CZ" dirty="0" smtClean="0"/>
              <a:t>Anotace : cvičení pro nápravu dyslexie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Kdo je na obrázku?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143504" y="2357430"/>
            <a:ext cx="3857652" cy="3286148"/>
          </a:xfrm>
          <a:prstGeom prst="roundRect">
            <a:avLst>
              <a:gd name="adj" fmla="val 10000"/>
            </a:avLst>
          </a:prstGeom>
          <a:blipFill rotWithShape="0">
            <a:blip r:embed="rId7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Čti pěkně a zřetelně.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Tučňáci jsou nelétaví ptáci,dokonale přizpůsobení lovu a potápění ve vodě.Žijí výhradně v oblastech chladných mořských proudů na jižní </a:t>
            </a:r>
            <a:r>
              <a:rPr lang="cs-CZ" dirty="0" smtClean="0"/>
              <a:t>polokouli.Jsou </a:t>
            </a:r>
            <a:r>
              <a:rPr lang="cs-CZ" dirty="0" smtClean="0"/>
              <a:t>dokonalí plavci,potápějí se do hloubky až 20 metrů,ve vodě vydrží 10minut.Živí se rybami.Jsou to společenští ptáci,žijící v obrovských koloniích.Mláďata hlídá zpočátku jeden rodič,později je hlídá ve školce nehnízdící pták.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Dokonči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dirty="0" smtClean="0"/>
              <a:t>Tuč______</a:t>
            </a:r>
          </a:p>
          <a:p>
            <a:r>
              <a:rPr lang="cs-CZ" dirty="0" smtClean="0"/>
              <a:t>Ptá______</a:t>
            </a:r>
          </a:p>
          <a:p>
            <a:r>
              <a:rPr lang="cs-CZ" dirty="0" smtClean="0"/>
              <a:t>Potápě_______</a:t>
            </a:r>
          </a:p>
          <a:p>
            <a:r>
              <a:rPr lang="cs-CZ" dirty="0" smtClean="0"/>
              <a:t>Prou_______</a:t>
            </a:r>
          </a:p>
          <a:p>
            <a:r>
              <a:rPr lang="cs-CZ" dirty="0" smtClean="0"/>
              <a:t>Polokou______</a:t>
            </a:r>
          </a:p>
          <a:p>
            <a:r>
              <a:rPr lang="cs-CZ" dirty="0" smtClean="0"/>
              <a:t>Moř________</a:t>
            </a:r>
          </a:p>
          <a:p>
            <a:r>
              <a:rPr lang="cs-CZ" dirty="0" smtClean="0"/>
              <a:t>Ryba________</a:t>
            </a:r>
          </a:p>
          <a:p>
            <a:r>
              <a:rPr lang="cs-CZ" dirty="0" smtClean="0"/>
              <a:t>Mláďa____</a:t>
            </a:r>
          </a:p>
          <a:p>
            <a:r>
              <a:rPr lang="cs-CZ" dirty="0" smtClean="0"/>
              <a:t>Rodi_____</a:t>
            </a:r>
          </a:p>
          <a:p>
            <a:r>
              <a:rPr lang="cs-CZ" dirty="0" smtClean="0"/>
              <a:t>Škol_____</a:t>
            </a:r>
          </a:p>
          <a:p>
            <a:r>
              <a:rPr lang="cs-CZ" dirty="0" smtClean="0"/>
              <a:t>Vydr_____</a:t>
            </a:r>
          </a:p>
          <a:p>
            <a:r>
              <a:rPr lang="cs-CZ" dirty="0" smtClean="0"/>
              <a:t>Hloub____</a:t>
            </a:r>
          </a:p>
          <a:p>
            <a:r>
              <a:rPr lang="cs-CZ" dirty="0" smtClean="0"/>
              <a:t>Chlad____</a:t>
            </a:r>
          </a:p>
          <a:p>
            <a:r>
              <a:rPr lang="cs-CZ" dirty="0" smtClean="0"/>
              <a:t>Nehnízdí____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Utvoř věty s těmito slovy: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Peří</a:t>
            </a:r>
          </a:p>
          <a:p>
            <a:r>
              <a:rPr lang="cs-CZ" dirty="0" smtClean="0"/>
              <a:t>Tučňák</a:t>
            </a:r>
          </a:p>
          <a:p>
            <a:r>
              <a:rPr lang="cs-CZ" dirty="0" smtClean="0"/>
              <a:t>Moře</a:t>
            </a:r>
          </a:p>
          <a:p>
            <a:r>
              <a:rPr lang="cs-CZ" dirty="0" smtClean="0"/>
              <a:t>Potápění</a:t>
            </a:r>
          </a:p>
          <a:p>
            <a:r>
              <a:rPr lang="cs-CZ" dirty="0" smtClean="0"/>
              <a:t>Polokoule</a:t>
            </a:r>
          </a:p>
          <a:p>
            <a:r>
              <a:rPr lang="cs-CZ" dirty="0" smtClean="0"/>
              <a:t>Ryby</a:t>
            </a:r>
          </a:p>
          <a:p>
            <a:r>
              <a:rPr lang="cs-CZ" dirty="0" smtClean="0"/>
              <a:t>Mláďata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Podívej se na ostatní zvířata</a:t>
            </a:r>
            <a:endParaRPr lang="cs-CZ" dirty="0"/>
          </a:p>
        </p:txBody>
      </p:sp>
      <p:pic>
        <p:nvPicPr>
          <p:cNvPr id="4" name="Zástupný symbol pro obsah 3" descr="Koa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628" y="3357562"/>
            <a:ext cx="3786718" cy="2840039"/>
          </a:xfrm>
        </p:spPr>
      </p:pic>
      <p:pic>
        <p:nvPicPr>
          <p:cNvPr id="5" name="Obrázek 4" descr="Pengui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786058"/>
            <a:ext cx="4429124" cy="342902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934034"/>
            <a:ext cx="6858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:</a:t>
            </a:r>
          </a:p>
          <a:p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smtClean="0"/>
              <a:t>cs.wikipedia.org/wiki/Tu%C4%8D%C5%88%C3%A1ci</a:t>
            </a:r>
          </a:p>
          <a:p>
            <a:endParaRPr lang="cs-CZ" dirty="0" smtClean="0"/>
          </a:p>
          <a:p>
            <a:r>
              <a:rPr lang="cs-CZ" dirty="0" smtClean="0"/>
              <a:t>Obrazová databáze Microsoft </a:t>
            </a:r>
            <a:r>
              <a:rPr lang="cs-CZ" dirty="0" smtClean="0"/>
              <a:t>Windows –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193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Kdo je na obrázku?</vt:lpstr>
      <vt:lpstr>Čti pěkně a zřetelně.</vt:lpstr>
      <vt:lpstr>Dokonči slova.</vt:lpstr>
      <vt:lpstr>Utvoř věty s těmito slovy:</vt:lpstr>
      <vt:lpstr>Podívej se na ostatní zvířata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Cvičení pro dyslektiky</dc:title>
  <dc:creator>uživatel</dc:creator>
  <cp:lastModifiedBy>Dum</cp:lastModifiedBy>
  <cp:revision>14</cp:revision>
  <dcterms:created xsi:type="dcterms:W3CDTF">2011-10-23T14:03:17Z</dcterms:created>
  <dcterms:modified xsi:type="dcterms:W3CDTF">2014-05-10T17:47:20Z</dcterms:modified>
</cp:coreProperties>
</file>