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58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E6830E-0202-4959-89AD-BEB7079AD5CE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BDBE47D-85F8-478E-9EFE-71902F56D975}">
      <dgm:prSet phldrT="[Text]">
        <dgm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dirty="0" smtClean="0"/>
            <a:t>Napiš název zvířete.</a:t>
          </a:r>
          <a:endParaRPr lang="cs-CZ" dirty="0"/>
        </a:p>
      </dgm:t>
    </dgm:pt>
    <dgm:pt modelId="{F9C9D1AC-0F54-4BE4-8B4C-C2CAAFE64F14}" type="parTrans" cxnId="{E34974F2-E89F-4A02-80B0-6DFC0ECA4DF0}">
      <dgm:prSet/>
      <dgm:spPr/>
      <dgm:t>
        <a:bodyPr/>
        <a:lstStyle/>
        <a:p>
          <a:endParaRPr lang="cs-CZ"/>
        </a:p>
      </dgm:t>
    </dgm:pt>
    <dgm:pt modelId="{955D43D7-B696-40A2-87C1-913A321C303E}" type="sibTrans" cxnId="{E34974F2-E89F-4A02-80B0-6DFC0ECA4DF0}">
      <dgm:prSet/>
      <dgm:spPr/>
      <dgm:t>
        <a:bodyPr/>
        <a:lstStyle/>
        <a:p>
          <a:endParaRPr lang="cs-CZ"/>
        </a:p>
      </dgm:t>
    </dgm:pt>
    <dgm:pt modelId="{41D881F0-739C-4701-9D9E-160279B768FA}">
      <dgm:prSet phldrT="[Text]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dirty="0" smtClean="0"/>
            <a:t>Řekni jiná zvířata, která mají na začátku stejnou hlásku.</a:t>
          </a:r>
          <a:endParaRPr lang="cs-CZ" dirty="0"/>
        </a:p>
      </dgm:t>
    </dgm:pt>
    <dgm:pt modelId="{5981F58F-184E-45A6-A9B1-6582645D1F06}" type="parTrans" cxnId="{A7E39FF7-806F-42F1-905A-EB4C2DD88815}">
      <dgm:prSet/>
      <dgm:spPr/>
      <dgm:t>
        <a:bodyPr/>
        <a:lstStyle/>
        <a:p>
          <a:endParaRPr lang="cs-CZ"/>
        </a:p>
      </dgm:t>
    </dgm:pt>
    <dgm:pt modelId="{0FB5EC2D-485D-45D0-BA88-507EC46CE81C}" type="sibTrans" cxnId="{A7E39FF7-806F-42F1-905A-EB4C2DD88815}">
      <dgm:prSet/>
      <dgm:spPr/>
      <dgm:t>
        <a:bodyPr/>
        <a:lstStyle/>
        <a:p>
          <a:endParaRPr lang="cs-CZ"/>
        </a:p>
      </dgm:t>
    </dgm:pt>
    <dgm:pt modelId="{69280844-4044-4036-BCDC-A65A7E744E6B}">
      <dgm:prSet phldrT="[Text]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dirty="0" smtClean="0"/>
            <a:t>Zopakuj je a vytleskej slabiky.</a:t>
          </a:r>
          <a:endParaRPr lang="cs-CZ" dirty="0"/>
        </a:p>
      </dgm:t>
    </dgm:pt>
    <dgm:pt modelId="{AE10F2A2-E695-466A-887D-907DC4D705BF}" type="parTrans" cxnId="{8C9BF523-DC55-4B98-9072-C0C8567C3B43}">
      <dgm:prSet/>
      <dgm:spPr/>
      <dgm:t>
        <a:bodyPr/>
        <a:lstStyle/>
        <a:p>
          <a:endParaRPr lang="cs-CZ"/>
        </a:p>
      </dgm:t>
    </dgm:pt>
    <dgm:pt modelId="{F1625841-291E-43DB-B6A0-4131196CBFA0}" type="sibTrans" cxnId="{8C9BF523-DC55-4B98-9072-C0C8567C3B43}">
      <dgm:prSet/>
      <dgm:spPr/>
      <dgm:t>
        <a:bodyPr/>
        <a:lstStyle/>
        <a:p>
          <a:endParaRPr lang="cs-CZ"/>
        </a:p>
      </dgm:t>
    </dgm:pt>
    <dgm:pt modelId="{D399FE78-1C52-4570-BA7E-69A59ECA995A}">
      <dgm:prSet phldrT="[Text]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dirty="0" smtClean="0"/>
            <a:t>Přečti text v dalším okně.</a:t>
          </a:r>
          <a:endParaRPr lang="cs-CZ" dirty="0"/>
        </a:p>
      </dgm:t>
    </dgm:pt>
    <dgm:pt modelId="{59058B5F-4DDE-4250-B1A4-0D621AF93AF0}" type="parTrans" cxnId="{E2D30902-15CB-48D9-9496-F40E663D36D6}">
      <dgm:prSet/>
      <dgm:spPr/>
      <dgm:t>
        <a:bodyPr/>
        <a:lstStyle/>
        <a:p>
          <a:endParaRPr lang="cs-CZ"/>
        </a:p>
      </dgm:t>
    </dgm:pt>
    <dgm:pt modelId="{27AE928F-291C-40F1-A680-96280D14DFBB}" type="sibTrans" cxnId="{E2D30902-15CB-48D9-9496-F40E663D36D6}">
      <dgm:prSet/>
      <dgm:spPr/>
      <dgm:t>
        <a:bodyPr/>
        <a:lstStyle/>
        <a:p>
          <a:endParaRPr lang="cs-CZ"/>
        </a:p>
      </dgm:t>
    </dgm:pt>
    <dgm:pt modelId="{C399BB24-BBAC-464D-8008-17C88539D204}" type="pres">
      <dgm:prSet presAssocID="{26E6830E-0202-4959-89AD-BEB7079AD5CE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491AD87-0F0B-4134-8747-783D1965FA9D}" type="pres">
      <dgm:prSet presAssocID="{26E6830E-0202-4959-89AD-BEB7079AD5CE}" presName="diamond" presStyleLbl="bgShp" presStyleIdx="0" presStyleCnt="1"/>
      <dgm:spPr/>
    </dgm:pt>
    <dgm:pt modelId="{0D103B2F-0718-4F3A-8246-B8BA3D7E1097}" type="pres">
      <dgm:prSet presAssocID="{26E6830E-0202-4959-89AD-BEB7079AD5CE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3D36D09-D708-4F3A-B965-8F567176FD21}" type="pres">
      <dgm:prSet presAssocID="{26E6830E-0202-4959-89AD-BEB7079AD5CE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35B8C98-F1EF-4A42-8313-CD88CE368C75}" type="pres">
      <dgm:prSet presAssocID="{26E6830E-0202-4959-89AD-BEB7079AD5CE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D0553EA-D152-4CA4-94B3-BEA2C4C3CE08}" type="pres">
      <dgm:prSet presAssocID="{26E6830E-0202-4959-89AD-BEB7079AD5CE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2D30902-15CB-48D9-9496-F40E663D36D6}" srcId="{26E6830E-0202-4959-89AD-BEB7079AD5CE}" destId="{D399FE78-1C52-4570-BA7E-69A59ECA995A}" srcOrd="3" destOrd="0" parTransId="{59058B5F-4DDE-4250-B1A4-0D621AF93AF0}" sibTransId="{27AE928F-291C-40F1-A680-96280D14DFBB}"/>
    <dgm:cxn modelId="{923485E7-0571-49D7-A7EF-7D266206A1F2}" type="presOf" srcId="{D399FE78-1C52-4570-BA7E-69A59ECA995A}" destId="{CD0553EA-D152-4CA4-94B3-BEA2C4C3CE08}" srcOrd="0" destOrd="0" presId="urn:microsoft.com/office/officeart/2005/8/layout/matrix3"/>
    <dgm:cxn modelId="{E9A8F939-956D-4300-990E-434D782BE40B}" type="presOf" srcId="{26E6830E-0202-4959-89AD-BEB7079AD5CE}" destId="{C399BB24-BBAC-464D-8008-17C88539D204}" srcOrd="0" destOrd="0" presId="urn:microsoft.com/office/officeart/2005/8/layout/matrix3"/>
    <dgm:cxn modelId="{A7E39FF7-806F-42F1-905A-EB4C2DD88815}" srcId="{26E6830E-0202-4959-89AD-BEB7079AD5CE}" destId="{41D881F0-739C-4701-9D9E-160279B768FA}" srcOrd="1" destOrd="0" parTransId="{5981F58F-184E-45A6-A9B1-6582645D1F06}" sibTransId="{0FB5EC2D-485D-45D0-BA88-507EC46CE81C}"/>
    <dgm:cxn modelId="{8C9BF523-DC55-4B98-9072-C0C8567C3B43}" srcId="{26E6830E-0202-4959-89AD-BEB7079AD5CE}" destId="{69280844-4044-4036-BCDC-A65A7E744E6B}" srcOrd="2" destOrd="0" parTransId="{AE10F2A2-E695-466A-887D-907DC4D705BF}" sibTransId="{F1625841-291E-43DB-B6A0-4131196CBFA0}"/>
    <dgm:cxn modelId="{FD300F42-5B50-41BF-95A1-42F0AA0CFE6F}" type="presOf" srcId="{69280844-4044-4036-BCDC-A65A7E744E6B}" destId="{135B8C98-F1EF-4A42-8313-CD88CE368C75}" srcOrd="0" destOrd="0" presId="urn:microsoft.com/office/officeart/2005/8/layout/matrix3"/>
    <dgm:cxn modelId="{E34974F2-E89F-4A02-80B0-6DFC0ECA4DF0}" srcId="{26E6830E-0202-4959-89AD-BEB7079AD5CE}" destId="{BBDBE47D-85F8-478E-9EFE-71902F56D975}" srcOrd="0" destOrd="0" parTransId="{F9C9D1AC-0F54-4BE4-8B4C-C2CAAFE64F14}" sibTransId="{955D43D7-B696-40A2-87C1-913A321C303E}"/>
    <dgm:cxn modelId="{74B0743D-C1CF-4CF1-8F82-5BB0C8D9453A}" type="presOf" srcId="{41D881F0-739C-4701-9D9E-160279B768FA}" destId="{A3D36D09-D708-4F3A-B965-8F567176FD21}" srcOrd="0" destOrd="0" presId="urn:microsoft.com/office/officeart/2005/8/layout/matrix3"/>
    <dgm:cxn modelId="{81A7A15E-6609-47F9-B38A-C59D3549E29F}" type="presOf" srcId="{BBDBE47D-85F8-478E-9EFE-71902F56D975}" destId="{0D103B2F-0718-4F3A-8246-B8BA3D7E1097}" srcOrd="0" destOrd="0" presId="urn:microsoft.com/office/officeart/2005/8/layout/matrix3"/>
    <dgm:cxn modelId="{BB0584BD-F15B-4A61-8B2D-DDE74E9B0866}" type="presParOf" srcId="{C399BB24-BBAC-464D-8008-17C88539D204}" destId="{C491AD87-0F0B-4134-8747-783D1965FA9D}" srcOrd="0" destOrd="0" presId="urn:microsoft.com/office/officeart/2005/8/layout/matrix3"/>
    <dgm:cxn modelId="{115B529E-DCEF-46C0-8463-A4AD535F4250}" type="presParOf" srcId="{C399BB24-BBAC-464D-8008-17C88539D204}" destId="{0D103B2F-0718-4F3A-8246-B8BA3D7E1097}" srcOrd="1" destOrd="0" presId="urn:microsoft.com/office/officeart/2005/8/layout/matrix3"/>
    <dgm:cxn modelId="{EC1CE2DD-2210-42AE-A9D6-86B35D9B41A6}" type="presParOf" srcId="{C399BB24-BBAC-464D-8008-17C88539D204}" destId="{A3D36D09-D708-4F3A-B965-8F567176FD21}" srcOrd="2" destOrd="0" presId="urn:microsoft.com/office/officeart/2005/8/layout/matrix3"/>
    <dgm:cxn modelId="{533680DB-6926-44BF-BB9E-13A39593D35E}" type="presParOf" srcId="{C399BB24-BBAC-464D-8008-17C88539D204}" destId="{135B8C98-F1EF-4A42-8313-CD88CE368C75}" srcOrd="3" destOrd="0" presId="urn:microsoft.com/office/officeart/2005/8/layout/matrix3"/>
    <dgm:cxn modelId="{9FC6E0A5-A5AD-4D9A-80E9-E98BAB7AB7FD}" type="presParOf" srcId="{C399BB24-BBAC-464D-8008-17C88539D204}" destId="{CD0553EA-D152-4CA4-94B3-BEA2C4C3CE08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491AD87-0F0B-4134-8747-783D1965FA9D}">
      <dsp:nvSpPr>
        <dsp:cNvPr id="0" name=""/>
        <dsp:cNvSpPr/>
      </dsp:nvSpPr>
      <dsp:spPr>
        <a:xfrm>
          <a:off x="1016000" y="0"/>
          <a:ext cx="4064000" cy="4064000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103B2F-0718-4F3A-8246-B8BA3D7E1097}">
      <dsp:nvSpPr>
        <dsp:cNvPr id="0" name=""/>
        <dsp:cNvSpPr/>
      </dsp:nvSpPr>
      <dsp:spPr>
        <a:xfrm>
          <a:off x="1402080" y="386080"/>
          <a:ext cx="1584960" cy="1584960"/>
        </a:xfrm>
        <a:prstGeom prst="roundRect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5"/>
        </a:lnRef>
        <a:fillRef idx="3">
          <a:schemeClr val="accent5"/>
        </a:fillRef>
        <a:effectRef idx="2">
          <a:schemeClr val="accent5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Napiš název zvířete.</a:t>
          </a:r>
          <a:endParaRPr lang="cs-CZ" sz="1600" kern="1200" dirty="0"/>
        </a:p>
      </dsp:txBody>
      <dsp:txXfrm>
        <a:off x="1402080" y="386080"/>
        <a:ext cx="1584960" cy="1584960"/>
      </dsp:txXfrm>
    </dsp:sp>
    <dsp:sp modelId="{A3D36D09-D708-4F3A-B965-8F567176FD21}">
      <dsp:nvSpPr>
        <dsp:cNvPr id="0" name=""/>
        <dsp:cNvSpPr/>
      </dsp:nvSpPr>
      <dsp:spPr>
        <a:xfrm>
          <a:off x="3108960" y="386080"/>
          <a:ext cx="1584960" cy="1584960"/>
        </a:xfrm>
        <a:prstGeom prst="roundRect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Řekni jiná zvířata, která mají na začátku stejnou hlásku.</a:t>
          </a:r>
          <a:endParaRPr lang="cs-CZ" sz="1600" kern="1200" dirty="0"/>
        </a:p>
      </dsp:txBody>
      <dsp:txXfrm>
        <a:off x="3108960" y="386080"/>
        <a:ext cx="1584960" cy="1584960"/>
      </dsp:txXfrm>
    </dsp:sp>
    <dsp:sp modelId="{135B8C98-F1EF-4A42-8313-CD88CE368C75}">
      <dsp:nvSpPr>
        <dsp:cNvPr id="0" name=""/>
        <dsp:cNvSpPr/>
      </dsp:nvSpPr>
      <dsp:spPr>
        <a:xfrm>
          <a:off x="1402080" y="2092960"/>
          <a:ext cx="1584960" cy="1584960"/>
        </a:xfrm>
        <a:prstGeom prst="roundRect">
          <a:avLst/>
        </a:prstGeom>
        <a:gradFill rotWithShape="1">
          <a:gsLst>
            <a:gs pos="0">
              <a:schemeClr val="accent6">
                <a:shade val="51000"/>
                <a:satMod val="130000"/>
              </a:schemeClr>
            </a:gs>
            <a:gs pos="80000">
              <a:schemeClr val="accent6">
                <a:shade val="93000"/>
                <a:satMod val="130000"/>
              </a:schemeClr>
            </a:gs>
            <a:gs pos="100000">
              <a:schemeClr val="accent6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6"/>
        </a:lnRef>
        <a:fillRef idx="3">
          <a:schemeClr val="accent6"/>
        </a:fillRef>
        <a:effectRef idx="3">
          <a:schemeClr val="accent6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Zopakuj je a vytleskej slabiky.</a:t>
          </a:r>
          <a:endParaRPr lang="cs-CZ" sz="1600" kern="1200" dirty="0"/>
        </a:p>
      </dsp:txBody>
      <dsp:txXfrm>
        <a:off x="1402080" y="2092960"/>
        <a:ext cx="1584960" cy="1584960"/>
      </dsp:txXfrm>
    </dsp:sp>
    <dsp:sp modelId="{CD0553EA-D152-4CA4-94B3-BEA2C4C3CE08}">
      <dsp:nvSpPr>
        <dsp:cNvPr id="0" name=""/>
        <dsp:cNvSpPr/>
      </dsp:nvSpPr>
      <dsp:spPr>
        <a:xfrm>
          <a:off x="3108960" y="2092960"/>
          <a:ext cx="1584960" cy="1584960"/>
        </a:xfrm>
        <a:prstGeom prst="roundRect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Přečti text v dalším okně.</a:t>
          </a:r>
          <a:endParaRPr lang="cs-CZ" sz="1600" kern="1200" dirty="0"/>
        </a:p>
      </dsp:txBody>
      <dsp:txXfrm>
        <a:off x="3108960" y="2092960"/>
        <a:ext cx="1584960" cy="15849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C7BDA-9572-41F0-8E4A-605E92FB69A1}" type="datetimeFigureOut">
              <a:rPr lang="cs-CZ" smtClean="0"/>
              <a:pPr/>
              <a:t>10.5.2014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B6095-5D27-4940-BE94-76442FF2A62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C7BDA-9572-41F0-8E4A-605E92FB69A1}" type="datetimeFigureOut">
              <a:rPr lang="cs-CZ" smtClean="0"/>
              <a:pPr/>
              <a:t>10.5.2014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B6095-5D27-4940-BE94-76442FF2A62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C7BDA-9572-41F0-8E4A-605E92FB69A1}" type="datetimeFigureOut">
              <a:rPr lang="cs-CZ" smtClean="0"/>
              <a:pPr/>
              <a:t>10.5.2014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B6095-5D27-4940-BE94-76442FF2A62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C7BDA-9572-41F0-8E4A-605E92FB69A1}" type="datetimeFigureOut">
              <a:rPr lang="cs-CZ" smtClean="0"/>
              <a:pPr/>
              <a:t>10.5.2014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B6095-5D27-4940-BE94-76442FF2A62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C7BDA-9572-41F0-8E4A-605E92FB69A1}" type="datetimeFigureOut">
              <a:rPr lang="cs-CZ" smtClean="0"/>
              <a:pPr/>
              <a:t>10.5.2014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B6095-5D27-4940-BE94-76442FF2A62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C7BDA-9572-41F0-8E4A-605E92FB69A1}" type="datetimeFigureOut">
              <a:rPr lang="cs-CZ" smtClean="0"/>
              <a:pPr/>
              <a:t>10.5.2014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B6095-5D27-4940-BE94-76442FF2A62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C7BDA-9572-41F0-8E4A-605E92FB69A1}" type="datetimeFigureOut">
              <a:rPr lang="cs-CZ" smtClean="0"/>
              <a:pPr/>
              <a:t>10.5.2014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B6095-5D27-4940-BE94-76442FF2A62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C7BDA-9572-41F0-8E4A-605E92FB69A1}" type="datetimeFigureOut">
              <a:rPr lang="cs-CZ" smtClean="0"/>
              <a:pPr/>
              <a:t>10.5.2014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B6095-5D27-4940-BE94-76442FF2A62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C7BDA-9572-41F0-8E4A-605E92FB69A1}" type="datetimeFigureOut">
              <a:rPr lang="cs-CZ" smtClean="0"/>
              <a:pPr/>
              <a:t>10.5.2014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B6095-5D27-4940-BE94-76442FF2A62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C7BDA-9572-41F0-8E4A-605E92FB69A1}" type="datetimeFigureOut">
              <a:rPr lang="cs-CZ" smtClean="0"/>
              <a:pPr/>
              <a:t>10.5.2014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B6095-5D27-4940-BE94-76442FF2A62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C7BDA-9572-41F0-8E4A-605E92FB69A1}" type="datetimeFigureOut">
              <a:rPr lang="cs-CZ" smtClean="0"/>
              <a:pPr/>
              <a:t>10.5.2014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B6095-5D27-4940-BE94-76442FF2A62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BC7BDA-9572-41F0-8E4A-605E92FB69A1}" type="datetimeFigureOut">
              <a:rPr lang="cs-CZ" smtClean="0"/>
              <a:pPr/>
              <a:t>10.5.2014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8B6095-5D27-4940-BE94-76442FF2A62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hyperlink" Target="http://cs.wikipedia.org/wiki/Koala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Users\Lenička\Desktop\SPořilov\logo.jpg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866880" y="509566"/>
            <a:ext cx="5753100" cy="14097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42910" y="2857496"/>
          <a:ext cx="8136904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36904"/>
              </a:tblGrid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 : ZŠ Pardubice - Spořilov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 : Mgr. Věra Hajnová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VY_32_INOVACE_Vývojové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poruchy učení 2_3 Sluchová analýza a syntéza 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 :</a:t>
                      </a:r>
                      <a:r>
                        <a:rPr lang="cs-CZ" baseline="0" dirty="0" smtClean="0"/>
                        <a:t> Sluchová analýza a syntéza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 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CZ.1.07/1.4.00/21.234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baseline="0" dirty="0" smtClean="0"/>
              <a:t>Sluchová analýza a syntéza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cs-CZ" sz="1600" dirty="0" smtClean="0"/>
              <a:t>Určeno pro : 3.třída a výše</a:t>
            </a:r>
          </a:p>
          <a:p>
            <a:pPr algn="l"/>
            <a:r>
              <a:rPr lang="cs-CZ" sz="1600" dirty="0" smtClean="0"/>
              <a:t>Anotace : cvičení pro nápravu dyslexie </a:t>
            </a:r>
          </a:p>
          <a:p>
            <a:pPr algn="l"/>
            <a:endParaRPr lang="cs-CZ" sz="1600" dirty="0"/>
          </a:p>
          <a:p>
            <a:pPr algn="r"/>
            <a:r>
              <a:rPr lang="cs-CZ" sz="1600" dirty="0" smtClean="0"/>
              <a:t>Autorem je Mgr. Věra </a:t>
            </a:r>
            <a:r>
              <a:rPr lang="cs-CZ" sz="1600" dirty="0" err="1" smtClean="0"/>
              <a:t>Hajnová</a:t>
            </a:r>
            <a:endParaRPr lang="cs-CZ" sz="1600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Koa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214414" y="428604"/>
            <a:ext cx="7072362" cy="58477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Kdo je na obrázku ?</a:t>
            </a:r>
            <a:endParaRPr lang="cs-CZ" sz="3200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Čti pěkně a zřetelně: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    Koala medvídkovitý, známý také jako medvídek koala, je jedno z nejznámějších australských zvířat. Přestože vzhledem připomíná medvěda, je to ve skutečnosti vačnatec, podobně jako veverka létavá nebo klokan. Koaly jsou zavalitá zvířata, mají hustou a měkkou šedou srst. Živí se listím a kůrou blahovičníku. Spí až 20 hodin denně, jsou velmi pomalí. Protože ubývají blahovičníkové lesy, australská vláda je přísně chrání.</a:t>
            </a:r>
            <a:endParaRPr lang="cs-CZ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Dokonči slova: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cs-CZ" dirty="0" err="1" smtClean="0"/>
              <a:t>Koa</a:t>
            </a:r>
            <a:r>
              <a:rPr lang="cs-CZ" dirty="0" smtClean="0"/>
              <a:t> ___</a:t>
            </a:r>
          </a:p>
          <a:p>
            <a:pPr>
              <a:buNone/>
            </a:pPr>
            <a:r>
              <a:rPr lang="cs-CZ" dirty="0" err="1" smtClean="0"/>
              <a:t>Medví</a:t>
            </a:r>
            <a:r>
              <a:rPr lang="cs-CZ" dirty="0" smtClean="0"/>
              <a:t> ___</a:t>
            </a:r>
          </a:p>
          <a:p>
            <a:pPr>
              <a:buNone/>
            </a:pPr>
            <a:r>
              <a:rPr lang="cs-CZ" dirty="0" err="1" smtClean="0"/>
              <a:t>Klo</a:t>
            </a:r>
            <a:r>
              <a:rPr lang="cs-CZ" dirty="0" smtClean="0"/>
              <a:t> ___</a:t>
            </a:r>
          </a:p>
          <a:p>
            <a:pPr>
              <a:buNone/>
            </a:pPr>
            <a:r>
              <a:rPr lang="cs-CZ" dirty="0" err="1" smtClean="0"/>
              <a:t>Zvířa</a:t>
            </a:r>
            <a:r>
              <a:rPr lang="cs-CZ" dirty="0" smtClean="0"/>
              <a:t> ___</a:t>
            </a:r>
          </a:p>
          <a:p>
            <a:pPr>
              <a:buNone/>
            </a:pPr>
            <a:r>
              <a:rPr lang="cs-CZ" dirty="0" err="1" smtClean="0"/>
              <a:t>Vever</a:t>
            </a:r>
            <a:r>
              <a:rPr lang="cs-CZ" dirty="0" smtClean="0"/>
              <a:t>___</a:t>
            </a:r>
          </a:p>
          <a:p>
            <a:pPr>
              <a:buNone/>
            </a:pPr>
            <a:r>
              <a:rPr lang="cs-CZ" dirty="0" err="1" smtClean="0"/>
              <a:t>Spá</a:t>
            </a:r>
            <a:r>
              <a:rPr lang="cs-CZ" dirty="0" smtClean="0"/>
              <a:t>___</a:t>
            </a:r>
          </a:p>
          <a:p>
            <a:pPr>
              <a:buNone/>
            </a:pPr>
            <a:r>
              <a:rPr lang="cs-CZ" dirty="0" err="1" smtClean="0"/>
              <a:t>Zavali</a:t>
            </a:r>
            <a:r>
              <a:rPr lang="cs-CZ" dirty="0" smtClean="0"/>
              <a:t>___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cs-CZ" dirty="0" err="1" smtClean="0"/>
              <a:t>Vačnat</a:t>
            </a:r>
            <a:r>
              <a:rPr lang="cs-CZ" dirty="0" smtClean="0"/>
              <a:t> ___</a:t>
            </a:r>
          </a:p>
          <a:p>
            <a:pPr>
              <a:buNone/>
            </a:pPr>
            <a:r>
              <a:rPr lang="cs-CZ" dirty="0" err="1" smtClean="0"/>
              <a:t>Blahovič</a:t>
            </a:r>
            <a:r>
              <a:rPr lang="cs-CZ" dirty="0" smtClean="0"/>
              <a:t> ___</a:t>
            </a:r>
          </a:p>
          <a:p>
            <a:pPr>
              <a:buNone/>
            </a:pPr>
            <a:r>
              <a:rPr lang="cs-CZ" dirty="0" err="1" smtClean="0"/>
              <a:t>Ků</a:t>
            </a:r>
            <a:r>
              <a:rPr lang="cs-CZ" dirty="0"/>
              <a:t> </a:t>
            </a:r>
            <a:r>
              <a:rPr lang="cs-CZ" dirty="0" smtClean="0"/>
              <a:t>____</a:t>
            </a:r>
          </a:p>
          <a:p>
            <a:pPr>
              <a:buNone/>
            </a:pPr>
            <a:r>
              <a:rPr lang="cs-CZ" dirty="0" smtClean="0"/>
              <a:t>Lis ___</a:t>
            </a:r>
          </a:p>
          <a:p>
            <a:pPr>
              <a:buNone/>
            </a:pPr>
            <a:r>
              <a:rPr lang="cs-CZ" dirty="0" smtClean="0"/>
              <a:t>Les ___</a:t>
            </a:r>
          </a:p>
          <a:p>
            <a:pPr>
              <a:buNone/>
            </a:pPr>
            <a:r>
              <a:rPr lang="cs-CZ" dirty="0" err="1" smtClean="0"/>
              <a:t>Chrá</a:t>
            </a:r>
            <a:r>
              <a:rPr lang="cs-CZ" dirty="0" smtClean="0"/>
              <a:t> ___</a:t>
            </a:r>
          </a:p>
          <a:p>
            <a:pPr>
              <a:buNone/>
            </a:pPr>
            <a:r>
              <a:rPr lang="cs-CZ" dirty="0" err="1" smtClean="0"/>
              <a:t>Vlá</a:t>
            </a:r>
            <a:r>
              <a:rPr lang="cs-CZ" dirty="0" smtClean="0"/>
              <a:t> ___</a:t>
            </a:r>
            <a:endParaRPr lang="cs-CZ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Utvoř věty s těmito slovy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cs-CZ" dirty="0" smtClean="0"/>
              <a:t>Koala ……</a:t>
            </a:r>
          </a:p>
          <a:p>
            <a:pPr>
              <a:buNone/>
            </a:pPr>
            <a:r>
              <a:rPr lang="cs-CZ" dirty="0" smtClean="0"/>
              <a:t>Zvíře …..</a:t>
            </a:r>
          </a:p>
          <a:p>
            <a:pPr>
              <a:buNone/>
            </a:pPr>
            <a:r>
              <a:rPr lang="cs-CZ" dirty="0" smtClean="0"/>
              <a:t>Medvídek …..</a:t>
            </a:r>
          </a:p>
          <a:p>
            <a:pPr>
              <a:buNone/>
            </a:pPr>
            <a:r>
              <a:rPr lang="cs-CZ" dirty="0" smtClean="0"/>
              <a:t>Srst …..</a:t>
            </a:r>
          </a:p>
          <a:p>
            <a:pPr>
              <a:buNone/>
            </a:pPr>
            <a:r>
              <a:rPr lang="cs-CZ" dirty="0" smtClean="0"/>
              <a:t>Kůra ….</a:t>
            </a:r>
          </a:p>
          <a:p>
            <a:pPr>
              <a:buNone/>
            </a:pPr>
            <a:r>
              <a:rPr lang="cs-CZ" dirty="0" smtClean="0"/>
              <a:t>Blahovičník ….</a:t>
            </a:r>
          </a:p>
          <a:p>
            <a:pPr>
              <a:buNone/>
            </a:pPr>
            <a:r>
              <a:rPr lang="cs-CZ" dirty="0" smtClean="0"/>
              <a:t>Lesy ….</a:t>
            </a:r>
            <a:endParaRPr lang="cs-CZ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2910" y="934034"/>
            <a:ext cx="685804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 :</a:t>
            </a:r>
          </a:p>
          <a:p>
            <a:endParaRPr lang="cs-CZ" dirty="0" smtClean="0"/>
          </a:p>
          <a:p>
            <a:r>
              <a:rPr lang="cs-CZ" dirty="0" smtClean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cs.wikipedia.org/wiki/Koala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Obrazová databáze Microsoft </a:t>
            </a:r>
            <a:r>
              <a:rPr lang="cs-CZ" dirty="0" smtClean="0"/>
              <a:t>Windows – </a:t>
            </a:r>
            <a:r>
              <a:rPr lang="cs-CZ" dirty="0" smtClean="0">
                <a:hlinkClick r:id="rId3"/>
              </a:rPr>
              <a:t>www.office.</a:t>
            </a:r>
            <a:r>
              <a:rPr lang="cs-CZ" dirty="0" err="1" smtClean="0">
                <a:hlinkClick r:id="rId3"/>
              </a:rPr>
              <a:t>microsoft.com</a:t>
            </a:r>
            <a:endParaRPr lang="cs-CZ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229</Words>
  <Application>Microsoft Office PowerPoint</Application>
  <PresentationFormat>Předvádění na obrazovce (4:3)</PresentationFormat>
  <Paragraphs>45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Sluchová analýza a syntéza </vt:lpstr>
      <vt:lpstr>Snímek 3</vt:lpstr>
      <vt:lpstr>Snímek 4</vt:lpstr>
      <vt:lpstr>Čti pěkně a zřetelně:</vt:lpstr>
      <vt:lpstr>Dokonči slova:</vt:lpstr>
      <vt:lpstr>Utvoř věty s těmito slovy :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uživatel</dc:creator>
  <cp:lastModifiedBy>Dum</cp:lastModifiedBy>
  <cp:revision>4</cp:revision>
  <dcterms:created xsi:type="dcterms:W3CDTF">2011-11-23T14:52:08Z</dcterms:created>
  <dcterms:modified xsi:type="dcterms:W3CDTF">2014-05-10T17:43:14Z</dcterms:modified>
</cp:coreProperties>
</file>