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278F3C-1385-4078-AACA-C3E0705F5D3C}" type="doc">
      <dgm:prSet loTypeId="urn:microsoft.com/office/officeart/2005/8/layout/matrix3" loCatId="matrix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C761EA6F-0A64-4E27-A553-E849B58B3740}">
      <dgm:prSet phldrT="[Text]"/>
      <dgm:spPr/>
      <dgm:t>
        <a:bodyPr/>
        <a:lstStyle/>
        <a:p>
          <a:r>
            <a:rPr lang="cs-CZ" dirty="0" smtClean="0"/>
            <a:t>Napiš název zvířete.</a:t>
          </a:r>
          <a:endParaRPr lang="cs-CZ" dirty="0"/>
        </a:p>
      </dgm:t>
    </dgm:pt>
    <dgm:pt modelId="{E0B6BDC3-3C5E-43E5-A7B2-A9932B2F82A3}" type="parTrans" cxnId="{F376CD32-D6AA-4CF4-BCF4-7EC6623C346F}">
      <dgm:prSet/>
      <dgm:spPr/>
      <dgm:t>
        <a:bodyPr/>
        <a:lstStyle/>
        <a:p>
          <a:endParaRPr lang="cs-CZ"/>
        </a:p>
      </dgm:t>
    </dgm:pt>
    <dgm:pt modelId="{45B7DD04-D084-4E1C-A9D3-6548D5F3C2C5}" type="sibTrans" cxnId="{F376CD32-D6AA-4CF4-BCF4-7EC6623C346F}">
      <dgm:prSet/>
      <dgm:spPr/>
      <dgm:t>
        <a:bodyPr/>
        <a:lstStyle/>
        <a:p>
          <a:endParaRPr lang="cs-CZ"/>
        </a:p>
      </dgm:t>
    </dgm:pt>
    <dgm:pt modelId="{8EABDA6E-7077-4AFA-B1F9-E7757B3E886A}">
      <dgm:prSet phldrT="[Text]"/>
      <dgm:spPr/>
      <dgm:t>
        <a:bodyPr/>
        <a:lstStyle/>
        <a:p>
          <a:r>
            <a:rPr lang="cs-CZ" dirty="0" smtClean="0"/>
            <a:t>Řekni jiná zvířata, která mají na začátku stejnou hlásku.</a:t>
          </a:r>
          <a:endParaRPr lang="cs-CZ" dirty="0"/>
        </a:p>
      </dgm:t>
    </dgm:pt>
    <dgm:pt modelId="{C8D73F8B-75B2-459C-908C-DD26079DE7D6}" type="parTrans" cxnId="{68ECAE41-5635-4EA6-B5F9-ACBAC9F9A6AB}">
      <dgm:prSet/>
      <dgm:spPr/>
      <dgm:t>
        <a:bodyPr/>
        <a:lstStyle/>
        <a:p>
          <a:endParaRPr lang="cs-CZ"/>
        </a:p>
      </dgm:t>
    </dgm:pt>
    <dgm:pt modelId="{22709EA6-95B5-40AB-8FDD-6ADDE0F3D2D3}" type="sibTrans" cxnId="{68ECAE41-5635-4EA6-B5F9-ACBAC9F9A6AB}">
      <dgm:prSet/>
      <dgm:spPr/>
      <dgm:t>
        <a:bodyPr/>
        <a:lstStyle/>
        <a:p>
          <a:endParaRPr lang="cs-CZ"/>
        </a:p>
      </dgm:t>
    </dgm:pt>
    <dgm:pt modelId="{06DF4E7E-FF7D-4DBF-9FB0-8E7AE8A100F0}">
      <dgm:prSet phldrT="[Text]"/>
      <dgm:spPr/>
      <dgm:t>
        <a:bodyPr/>
        <a:lstStyle/>
        <a:p>
          <a:r>
            <a:rPr lang="cs-CZ" dirty="0" smtClean="0"/>
            <a:t>Zopakuj je a vytleskej slabiky.</a:t>
          </a:r>
          <a:endParaRPr lang="cs-CZ" dirty="0"/>
        </a:p>
      </dgm:t>
    </dgm:pt>
    <dgm:pt modelId="{D5813CAE-0BF6-4787-ABA0-515FB88B106A}" type="parTrans" cxnId="{86F312D8-932C-4C58-9F0E-3DA0DD3C4342}">
      <dgm:prSet/>
      <dgm:spPr/>
      <dgm:t>
        <a:bodyPr/>
        <a:lstStyle/>
        <a:p>
          <a:endParaRPr lang="cs-CZ"/>
        </a:p>
      </dgm:t>
    </dgm:pt>
    <dgm:pt modelId="{B4A7C89A-0C1F-4DCA-B2BC-9D40E57F4458}" type="sibTrans" cxnId="{86F312D8-932C-4C58-9F0E-3DA0DD3C4342}">
      <dgm:prSet/>
      <dgm:spPr/>
      <dgm:t>
        <a:bodyPr/>
        <a:lstStyle/>
        <a:p>
          <a:endParaRPr lang="cs-CZ"/>
        </a:p>
      </dgm:t>
    </dgm:pt>
    <dgm:pt modelId="{3F8EEA23-3E79-4375-B2B7-E4D9DA1487E3}">
      <dgm:prSet phldrT="[Text]"/>
      <dgm:spPr/>
      <dgm:t>
        <a:bodyPr/>
        <a:lstStyle/>
        <a:p>
          <a:r>
            <a:rPr lang="cs-CZ" dirty="0" smtClean="0"/>
            <a:t>Přečti text v dalším okně.</a:t>
          </a:r>
          <a:endParaRPr lang="cs-CZ" dirty="0"/>
        </a:p>
      </dgm:t>
    </dgm:pt>
    <dgm:pt modelId="{8BE0AA3B-E0FD-4602-A52E-5AE7CFC4089D}" type="parTrans" cxnId="{DBD2E73F-7819-4729-916D-4A3B527A4232}">
      <dgm:prSet/>
      <dgm:spPr/>
      <dgm:t>
        <a:bodyPr/>
        <a:lstStyle/>
        <a:p>
          <a:endParaRPr lang="cs-CZ"/>
        </a:p>
      </dgm:t>
    </dgm:pt>
    <dgm:pt modelId="{2E8C02AB-D15A-4458-BEAA-79ABD31E27EF}" type="sibTrans" cxnId="{DBD2E73F-7819-4729-916D-4A3B527A4232}">
      <dgm:prSet/>
      <dgm:spPr/>
      <dgm:t>
        <a:bodyPr/>
        <a:lstStyle/>
        <a:p>
          <a:endParaRPr lang="cs-CZ"/>
        </a:p>
      </dgm:t>
    </dgm:pt>
    <dgm:pt modelId="{E0AA67C4-D33E-48AB-91F6-6B8AF0B285F4}" type="pres">
      <dgm:prSet presAssocID="{C2278F3C-1385-4078-AACA-C3E0705F5D3C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E157C2-68F4-4812-AEBF-1BD0B30B9DAA}" type="pres">
      <dgm:prSet presAssocID="{C2278F3C-1385-4078-AACA-C3E0705F5D3C}" presName="diamond" presStyleLbl="bgShp" presStyleIdx="0" presStyleCnt="1"/>
      <dgm:spPr/>
    </dgm:pt>
    <dgm:pt modelId="{3F726650-1857-4CC5-904C-7E7D7FD3586A}" type="pres">
      <dgm:prSet presAssocID="{C2278F3C-1385-4078-AACA-C3E0705F5D3C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0DDF55-A975-4750-B6AD-3E931BA2FAEC}" type="pres">
      <dgm:prSet presAssocID="{C2278F3C-1385-4078-AACA-C3E0705F5D3C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BF386E-E094-4752-9A7E-9EE7C7863F49}" type="pres">
      <dgm:prSet presAssocID="{C2278F3C-1385-4078-AACA-C3E0705F5D3C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39636B-CEE0-4CD4-B1B3-C970A45FB9A2}" type="pres">
      <dgm:prSet presAssocID="{C2278F3C-1385-4078-AACA-C3E0705F5D3C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4C7C0E-3E70-4453-B853-6B19A1899B55}" type="presOf" srcId="{C761EA6F-0A64-4E27-A553-E849B58B3740}" destId="{3F726650-1857-4CC5-904C-7E7D7FD3586A}" srcOrd="0" destOrd="0" presId="urn:microsoft.com/office/officeart/2005/8/layout/matrix3"/>
    <dgm:cxn modelId="{DABD7C5D-65D6-43E5-9722-87175464DADE}" type="presOf" srcId="{8EABDA6E-7077-4AFA-B1F9-E7757B3E886A}" destId="{C70DDF55-A975-4750-B6AD-3E931BA2FAEC}" srcOrd="0" destOrd="0" presId="urn:microsoft.com/office/officeart/2005/8/layout/matrix3"/>
    <dgm:cxn modelId="{DBD2E73F-7819-4729-916D-4A3B527A4232}" srcId="{C2278F3C-1385-4078-AACA-C3E0705F5D3C}" destId="{3F8EEA23-3E79-4375-B2B7-E4D9DA1487E3}" srcOrd="3" destOrd="0" parTransId="{8BE0AA3B-E0FD-4602-A52E-5AE7CFC4089D}" sibTransId="{2E8C02AB-D15A-4458-BEAA-79ABD31E27EF}"/>
    <dgm:cxn modelId="{86F312D8-932C-4C58-9F0E-3DA0DD3C4342}" srcId="{C2278F3C-1385-4078-AACA-C3E0705F5D3C}" destId="{06DF4E7E-FF7D-4DBF-9FB0-8E7AE8A100F0}" srcOrd="2" destOrd="0" parTransId="{D5813CAE-0BF6-4787-ABA0-515FB88B106A}" sibTransId="{B4A7C89A-0C1F-4DCA-B2BC-9D40E57F4458}"/>
    <dgm:cxn modelId="{F376CD32-D6AA-4CF4-BCF4-7EC6623C346F}" srcId="{C2278F3C-1385-4078-AACA-C3E0705F5D3C}" destId="{C761EA6F-0A64-4E27-A553-E849B58B3740}" srcOrd="0" destOrd="0" parTransId="{E0B6BDC3-3C5E-43E5-A7B2-A9932B2F82A3}" sibTransId="{45B7DD04-D084-4E1C-A9D3-6548D5F3C2C5}"/>
    <dgm:cxn modelId="{D367DACF-C84F-43D8-8567-63B83F1C8F66}" type="presOf" srcId="{06DF4E7E-FF7D-4DBF-9FB0-8E7AE8A100F0}" destId="{DDBF386E-E094-4752-9A7E-9EE7C7863F49}" srcOrd="0" destOrd="0" presId="urn:microsoft.com/office/officeart/2005/8/layout/matrix3"/>
    <dgm:cxn modelId="{4E80248D-7689-4F8E-8AA7-599CBF67AB41}" type="presOf" srcId="{C2278F3C-1385-4078-AACA-C3E0705F5D3C}" destId="{E0AA67C4-D33E-48AB-91F6-6B8AF0B285F4}" srcOrd="0" destOrd="0" presId="urn:microsoft.com/office/officeart/2005/8/layout/matrix3"/>
    <dgm:cxn modelId="{419462DB-FB16-4213-92F7-AE781A3F7BBB}" type="presOf" srcId="{3F8EEA23-3E79-4375-B2B7-E4D9DA1487E3}" destId="{0439636B-CEE0-4CD4-B1B3-C970A45FB9A2}" srcOrd="0" destOrd="0" presId="urn:microsoft.com/office/officeart/2005/8/layout/matrix3"/>
    <dgm:cxn modelId="{68ECAE41-5635-4EA6-B5F9-ACBAC9F9A6AB}" srcId="{C2278F3C-1385-4078-AACA-C3E0705F5D3C}" destId="{8EABDA6E-7077-4AFA-B1F9-E7757B3E886A}" srcOrd="1" destOrd="0" parTransId="{C8D73F8B-75B2-459C-908C-DD26079DE7D6}" sibTransId="{22709EA6-95B5-40AB-8FDD-6ADDE0F3D2D3}"/>
    <dgm:cxn modelId="{1110B495-8181-4279-8143-37C05C9AD77D}" type="presParOf" srcId="{E0AA67C4-D33E-48AB-91F6-6B8AF0B285F4}" destId="{4BE157C2-68F4-4812-AEBF-1BD0B30B9DAA}" srcOrd="0" destOrd="0" presId="urn:microsoft.com/office/officeart/2005/8/layout/matrix3"/>
    <dgm:cxn modelId="{3DE81D2A-B641-4B22-B883-FA60DC506BB6}" type="presParOf" srcId="{E0AA67C4-D33E-48AB-91F6-6B8AF0B285F4}" destId="{3F726650-1857-4CC5-904C-7E7D7FD3586A}" srcOrd="1" destOrd="0" presId="urn:microsoft.com/office/officeart/2005/8/layout/matrix3"/>
    <dgm:cxn modelId="{1959DE98-D8DD-45EF-84D1-3C4B1B941509}" type="presParOf" srcId="{E0AA67C4-D33E-48AB-91F6-6B8AF0B285F4}" destId="{C70DDF55-A975-4750-B6AD-3E931BA2FAEC}" srcOrd="2" destOrd="0" presId="urn:microsoft.com/office/officeart/2005/8/layout/matrix3"/>
    <dgm:cxn modelId="{97685248-266B-4353-994C-F406BC08AC2E}" type="presParOf" srcId="{E0AA67C4-D33E-48AB-91F6-6B8AF0B285F4}" destId="{DDBF386E-E094-4752-9A7E-9EE7C7863F49}" srcOrd="3" destOrd="0" presId="urn:microsoft.com/office/officeart/2005/8/layout/matrix3"/>
    <dgm:cxn modelId="{2CB839C6-4570-4FC2-A8DC-16D01ACF9C40}" type="presParOf" srcId="{E0AA67C4-D33E-48AB-91F6-6B8AF0B285F4}" destId="{0439636B-CEE0-4CD4-B1B3-C970A45FB9A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BE157C2-68F4-4812-AEBF-1BD0B30B9DAA}">
      <dsp:nvSpPr>
        <dsp:cNvPr id="0" name=""/>
        <dsp:cNvSpPr/>
      </dsp:nvSpPr>
      <dsp:spPr>
        <a:xfrm>
          <a:off x="1851818" y="0"/>
          <a:ext cx="4525963" cy="4525963"/>
        </a:xfrm>
        <a:prstGeom prst="diamond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3F726650-1857-4CC5-904C-7E7D7FD3586A}">
      <dsp:nvSpPr>
        <dsp:cNvPr id="0" name=""/>
        <dsp:cNvSpPr/>
      </dsp:nvSpPr>
      <dsp:spPr>
        <a:xfrm>
          <a:off x="2281784" y="429966"/>
          <a:ext cx="1765125" cy="176512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Napiš název zvířete.</a:t>
          </a:r>
          <a:endParaRPr lang="cs-CZ" sz="1800" kern="1200" dirty="0"/>
        </a:p>
      </dsp:txBody>
      <dsp:txXfrm>
        <a:off x="2281784" y="429966"/>
        <a:ext cx="1765125" cy="1765125"/>
      </dsp:txXfrm>
    </dsp:sp>
    <dsp:sp modelId="{C70DDF55-A975-4750-B6AD-3E931BA2FAEC}">
      <dsp:nvSpPr>
        <dsp:cNvPr id="0" name=""/>
        <dsp:cNvSpPr/>
      </dsp:nvSpPr>
      <dsp:spPr>
        <a:xfrm>
          <a:off x="4182689" y="429966"/>
          <a:ext cx="1765125" cy="1765125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Řekni jiná zvířata, která mají na začátku stejnou hlásku.</a:t>
          </a:r>
          <a:endParaRPr lang="cs-CZ" sz="1800" kern="1200" dirty="0"/>
        </a:p>
      </dsp:txBody>
      <dsp:txXfrm>
        <a:off x="4182689" y="429966"/>
        <a:ext cx="1765125" cy="1765125"/>
      </dsp:txXfrm>
    </dsp:sp>
    <dsp:sp modelId="{DDBF386E-E094-4752-9A7E-9EE7C7863F49}">
      <dsp:nvSpPr>
        <dsp:cNvPr id="0" name=""/>
        <dsp:cNvSpPr/>
      </dsp:nvSpPr>
      <dsp:spPr>
        <a:xfrm>
          <a:off x="2281784" y="2330870"/>
          <a:ext cx="1765125" cy="1765125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Zopakuj je a vytleskej slabiky.</a:t>
          </a:r>
          <a:endParaRPr lang="cs-CZ" sz="1800" kern="1200" dirty="0"/>
        </a:p>
      </dsp:txBody>
      <dsp:txXfrm>
        <a:off x="2281784" y="2330870"/>
        <a:ext cx="1765125" cy="1765125"/>
      </dsp:txXfrm>
    </dsp:sp>
    <dsp:sp modelId="{0439636B-CEE0-4CD4-B1B3-C970A45FB9A2}">
      <dsp:nvSpPr>
        <dsp:cNvPr id="0" name=""/>
        <dsp:cNvSpPr/>
      </dsp:nvSpPr>
      <dsp:spPr>
        <a:xfrm>
          <a:off x="4182689" y="2330870"/>
          <a:ext cx="1765125" cy="1765125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Přečti text v dalším okně.</a:t>
          </a:r>
          <a:endParaRPr lang="cs-CZ" sz="1800" kern="1200" dirty="0"/>
        </a:p>
      </dsp:txBody>
      <dsp:txXfrm>
        <a:off x="4182689" y="2330870"/>
        <a:ext cx="1765125" cy="17651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581CB-9D28-44BD-AB30-DB22E6E61FEC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F15D-E01E-4F85-B6CF-41DB509570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581CB-9D28-44BD-AB30-DB22E6E61FEC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F15D-E01E-4F85-B6CF-41DB509570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581CB-9D28-44BD-AB30-DB22E6E61FEC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F15D-E01E-4F85-B6CF-41DB509570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581CB-9D28-44BD-AB30-DB22E6E61FEC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F15D-E01E-4F85-B6CF-41DB509570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581CB-9D28-44BD-AB30-DB22E6E61FEC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F15D-E01E-4F85-B6CF-41DB509570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581CB-9D28-44BD-AB30-DB22E6E61FEC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F15D-E01E-4F85-B6CF-41DB509570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581CB-9D28-44BD-AB30-DB22E6E61FEC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F15D-E01E-4F85-B6CF-41DB509570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581CB-9D28-44BD-AB30-DB22E6E61FEC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F15D-E01E-4F85-B6CF-41DB509570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581CB-9D28-44BD-AB30-DB22E6E61FEC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F15D-E01E-4F85-B6CF-41DB509570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581CB-9D28-44BD-AB30-DB22E6E61FEC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F15D-E01E-4F85-B6CF-41DB509570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581CB-9D28-44BD-AB30-DB22E6E61FEC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9F15D-E01E-4F85-B6CF-41DB509570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581CB-9D28-44BD-AB30-DB22E6E61FEC}" type="datetimeFigureOut">
              <a:rPr lang="cs-CZ" smtClean="0"/>
              <a:pPr/>
              <a:t>10.5.2014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49F15D-E01E-4F85-B6CF-41DB509570F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66880" y="5095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2857496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VY_32_INOVACE_Vývojové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poruchy učení 2_4 Sluchová analýza a syntéza 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Sluchová analýza a syntéza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aseline="0" dirty="0" smtClean="0"/>
              <a:t>Sluchová analýza a syntéza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cs-CZ" sz="1600" dirty="0" smtClean="0"/>
              <a:t>Určeno pro : 3.třída a výše</a:t>
            </a:r>
          </a:p>
          <a:p>
            <a:pPr algn="l"/>
            <a:r>
              <a:rPr lang="cs-CZ" sz="1600" dirty="0" smtClean="0"/>
              <a:t>Anotace : cvičení pro nápravu dyslexie </a:t>
            </a:r>
          </a:p>
          <a:p>
            <a:pPr algn="l"/>
            <a:endParaRPr lang="cs-CZ" sz="1600" dirty="0"/>
          </a:p>
          <a:p>
            <a:pPr algn="r"/>
            <a:r>
              <a:rPr lang="cs-CZ" sz="1600" dirty="0" smtClean="0"/>
              <a:t>Autorem je Mgr. Věra Hajnová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4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6_10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260648"/>
            <a:ext cx="5292080" cy="33953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Obrázek 2" descr="05_11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07033" y="1916832"/>
            <a:ext cx="4736967" cy="30392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 descr="38_1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536" y="3645024"/>
            <a:ext cx="4400267" cy="28231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Kdo je na obrázku?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Čti pěkně a zřetelně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 Medvěd lední, označovaný jako polární medvěd, je velký druh medvěda žijící v polární oblasti. Žije samotářsky, po většinu dne hledá potravu, za kterou je schopen putovat i několik kilometrů denně. </a:t>
            </a:r>
            <a:r>
              <a:rPr lang="cs-CZ" dirty="0" smtClean="0"/>
              <a:t>Živí </a:t>
            </a:r>
            <a:r>
              <a:rPr lang="cs-CZ" dirty="0" smtClean="0"/>
              <a:t>se převážně lovem, nejčastější kořistí jsou tuleni. Lední medvědi jsou velmi obratní a mrštní. Jako jedna z největších šelem na světě nemá na souši přirozeného nepřítele. Medvědici se většinou narodí 2 mláďata, o které se stará 3 roky.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Dokonči slova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Med ___</a:t>
            </a:r>
          </a:p>
          <a:p>
            <a:pPr>
              <a:buNone/>
            </a:pPr>
            <a:r>
              <a:rPr lang="cs-CZ" dirty="0" smtClean="0"/>
              <a:t>Polár ___</a:t>
            </a:r>
          </a:p>
          <a:p>
            <a:pPr>
              <a:buNone/>
            </a:pPr>
            <a:r>
              <a:rPr lang="cs-CZ" dirty="0" smtClean="0"/>
              <a:t>Samotář __</a:t>
            </a:r>
          </a:p>
          <a:p>
            <a:pPr>
              <a:buNone/>
            </a:pPr>
            <a:r>
              <a:rPr lang="cs-CZ" dirty="0" smtClean="0"/>
              <a:t>Potra __</a:t>
            </a:r>
          </a:p>
          <a:p>
            <a:pPr>
              <a:buNone/>
            </a:pPr>
            <a:r>
              <a:rPr lang="cs-CZ" dirty="0" smtClean="0"/>
              <a:t>Ži ___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Mršt __</a:t>
            </a:r>
          </a:p>
          <a:p>
            <a:pPr>
              <a:buNone/>
            </a:pPr>
            <a:r>
              <a:rPr lang="cs-CZ" dirty="0" smtClean="0"/>
              <a:t>Šel ___</a:t>
            </a:r>
          </a:p>
          <a:p>
            <a:pPr>
              <a:buNone/>
            </a:pPr>
            <a:r>
              <a:rPr lang="cs-CZ" dirty="0" smtClean="0"/>
              <a:t>Nepří ___</a:t>
            </a:r>
          </a:p>
          <a:p>
            <a:pPr>
              <a:buNone/>
            </a:pPr>
            <a:r>
              <a:rPr lang="cs-CZ" dirty="0" smtClean="0"/>
              <a:t>Medvěd ___</a:t>
            </a:r>
          </a:p>
          <a:p>
            <a:pPr>
              <a:buNone/>
            </a:pPr>
            <a:r>
              <a:rPr lang="cs-CZ" dirty="0" smtClean="0"/>
              <a:t>Mláda ___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Utvoř věty s těmito slovy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>
              <a:buNone/>
            </a:pPr>
            <a:r>
              <a:rPr lang="cs-CZ" sz="3600" dirty="0" smtClean="0"/>
              <a:t>Medvěd</a:t>
            </a:r>
          </a:p>
          <a:p>
            <a:pPr algn="ctr">
              <a:buNone/>
            </a:pPr>
            <a:r>
              <a:rPr lang="cs-CZ" sz="3600" dirty="0" smtClean="0"/>
              <a:t>Medvědice</a:t>
            </a:r>
          </a:p>
          <a:p>
            <a:pPr algn="ctr">
              <a:buNone/>
            </a:pPr>
            <a:r>
              <a:rPr lang="cs-CZ" sz="3600" dirty="0" smtClean="0"/>
              <a:t>Mláďata</a:t>
            </a:r>
          </a:p>
          <a:p>
            <a:pPr algn="ctr">
              <a:buNone/>
            </a:pPr>
            <a:r>
              <a:rPr lang="cs-CZ" sz="3600" dirty="0" smtClean="0"/>
              <a:t>Šelma</a:t>
            </a:r>
          </a:p>
          <a:p>
            <a:pPr algn="ctr">
              <a:buNone/>
            </a:pPr>
            <a:r>
              <a:rPr lang="cs-CZ" sz="3600" dirty="0" smtClean="0"/>
              <a:t>Plavci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Podívej se na ostatní zvířata a pojmenuj je :</a:t>
            </a:r>
            <a:endParaRPr lang="cs-CZ" dirty="0"/>
          </a:p>
        </p:txBody>
      </p:sp>
      <p:pic>
        <p:nvPicPr>
          <p:cNvPr id="5" name="Zástupný symbol pro obsah 4" descr="76_104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916832"/>
            <a:ext cx="5070341" cy="32530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Zástupný symbol pro obsah 5" descr="337870_2099092800440_1338991779_32085402_428553765_o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16016" y="3356992"/>
            <a:ext cx="4038600" cy="3028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797152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Pokud není uvedeno jinak, autorem veškerého materiálu je Mgr. Věra Hajnová</a:t>
            </a:r>
            <a:endParaRPr lang="cs-CZ" dirty="0"/>
          </a:p>
        </p:txBody>
      </p:sp>
    </p:spTree>
  </p:cSld>
  <p:clrMapOvr>
    <a:masterClrMapping/>
  </p:clrMapOvr>
  <p:transition spd="slow">
    <p:circle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230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Sluchová analýza a syntéza </vt:lpstr>
      <vt:lpstr>Snímek 3</vt:lpstr>
      <vt:lpstr>Kdo je na obrázku?</vt:lpstr>
      <vt:lpstr>Čti pěkně a zřetelně :</vt:lpstr>
      <vt:lpstr>Dokonči slova :</vt:lpstr>
      <vt:lpstr>Utvoř věty s těmito slovy :</vt:lpstr>
      <vt:lpstr>Podívej se na ostatní zvířata a pojmenuj je :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veronika</dc:creator>
  <cp:lastModifiedBy>Dum</cp:lastModifiedBy>
  <cp:revision>5</cp:revision>
  <dcterms:created xsi:type="dcterms:W3CDTF">2011-11-23T16:58:26Z</dcterms:created>
  <dcterms:modified xsi:type="dcterms:W3CDTF">2014-05-10T17:39:58Z</dcterms:modified>
</cp:coreProperties>
</file>