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8B098-A6FA-40DE-B322-DFFE363B7AF6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A7D27-7878-44BF-9483-AFF9A05735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8B098-A6FA-40DE-B322-DFFE363B7AF6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A7D27-7878-44BF-9483-AFF9A05735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8B098-A6FA-40DE-B322-DFFE363B7AF6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A7D27-7878-44BF-9483-AFF9A05735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8B098-A6FA-40DE-B322-DFFE363B7AF6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A7D27-7878-44BF-9483-AFF9A05735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8B098-A6FA-40DE-B322-DFFE363B7AF6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A7D27-7878-44BF-9483-AFF9A05735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8B098-A6FA-40DE-B322-DFFE363B7AF6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A7D27-7878-44BF-9483-AFF9A05735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8B098-A6FA-40DE-B322-DFFE363B7AF6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A7D27-7878-44BF-9483-AFF9A05735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8B098-A6FA-40DE-B322-DFFE363B7AF6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A7D27-7878-44BF-9483-AFF9A05735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8B098-A6FA-40DE-B322-DFFE363B7AF6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A7D27-7878-44BF-9483-AFF9A05735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8B098-A6FA-40DE-B322-DFFE363B7AF6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A7D27-7878-44BF-9483-AFF9A05735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8B098-A6FA-40DE-B322-DFFE363B7AF6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A7D27-7878-44BF-9483-AFF9A05735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08B098-A6FA-40DE-B322-DFFE363B7AF6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7A7D27-7878-44BF-9483-AFF9A05735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857496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VY_32_INOVACE_Vývojové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poruchy učení 2_5 Rozlišování hlásek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r>
                        <a:rPr lang="cs-CZ" dirty="0" smtClean="0"/>
                        <a:t>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Rozlišování hlásek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642918"/>
            <a:ext cx="7772400" cy="1470025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Rozlišování di – dí, ti – tí, ni – ní, dy – dý, ty – t ý, ny - ný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3643314"/>
            <a:ext cx="6368752" cy="107157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Určeno pro nápravu vývojových poruch učení.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Anotace : Procvičování psaní di, ti, ni, dy, ty, ny.</a:t>
            </a:r>
          </a:p>
        </p:txBody>
      </p:sp>
    </p:spTree>
  </p:cSld>
  <p:clrMapOvr>
    <a:masterClrMapping/>
  </p:clrMapOvr>
  <p:transition spd="med"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Čti a správně vyslovuj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numCol="3"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Rodiče</a:t>
            </a:r>
          </a:p>
          <a:p>
            <a:pPr>
              <a:buNone/>
            </a:pPr>
            <a:r>
              <a:rPr lang="cs-CZ" dirty="0" smtClean="0"/>
              <a:t>Dívka</a:t>
            </a:r>
          </a:p>
          <a:p>
            <a:pPr>
              <a:buNone/>
            </a:pPr>
            <a:r>
              <a:rPr lang="cs-CZ" dirty="0" smtClean="0"/>
              <a:t>Hvězdička</a:t>
            </a:r>
          </a:p>
          <a:p>
            <a:pPr>
              <a:buNone/>
            </a:pPr>
            <a:r>
              <a:rPr lang="cs-CZ" dirty="0" smtClean="0"/>
              <a:t>Divadlo</a:t>
            </a:r>
          </a:p>
          <a:p>
            <a:pPr>
              <a:buNone/>
            </a:pPr>
            <a:r>
              <a:rPr lang="cs-CZ" dirty="0" smtClean="0"/>
              <a:t>Dírka</a:t>
            </a:r>
          </a:p>
          <a:p>
            <a:pPr>
              <a:buNone/>
            </a:pPr>
            <a:r>
              <a:rPr lang="cs-CZ" dirty="0" smtClean="0"/>
              <a:t>Nářadí</a:t>
            </a:r>
          </a:p>
          <a:p>
            <a:pPr>
              <a:buNone/>
            </a:pPr>
            <a:r>
              <a:rPr lang="cs-CZ" dirty="0" smtClean="0"/>
              <a:t>Chodidlo</a:t>
            </a:r>
          </a:p>
          <a:p>
            <a:pPr>
              <a:buNone/>
            </a:pPr>
            <a:r>
              <a:rPr lang="cs-CZ" dirty="0" smtClean="0"/>
              <a:t>Dítě</a:t>
            </a:r>
          </a:p>
          <a:p>
            <a:pPr>
              <a:buNone/>
            </a:pPr>
            <a:r>
              <a:rPr lang="cs-CZ" dirty="0" smtClean="0"/>
              <a:t>Radí</a:t>
            </a:r>
          </a:p>
          <a:p>
            <a:pPr>
              <a:buNone/>
            </a:pPr>
            <a:r>
              <a:rPr lang="cs-CZ" dirty="0" smtClean="0"/>
              <a:t>Hodiny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Tíha</a:t>
            </a:r>
          </a:p>
          <a:p>
            <a:pPr>
              <a:buNone/>
            </a:pPr>
            <a:r>
              <a:rPr lang="cs-CZ" dirty="0" smtClean="0"/>
              <a:t>Řetízek</a:t>
            </a:r>
          </a:p>
          <a:p>
            <a:pPr>
              <a:buNone/>
            </a:pPr>
            <a:r>
              <a:rPr lang="cs-CZ" dirty="0" smtClean="0"/>
              <a:t>Štípat</a:t>
            </a:r>
          </a:p>
          <a:p>
            <a:pPr>
              <a:buNone/>
            </a:pPr>
            <a:r>
              <a:rPr lang="cs-CZ" dirty="0" smtClean="0"/>
              <a:t>Kytice</a:t>
            </a:r>
          </a:p>
          <a:p>
            <a:pPr>
              <a:buNone/>
            </a:pPr>
            <a:r>
              <a:rPr lang="cs-CZ" dirty="0" smtClean="0"/>
              <a:t>Tílko</a:t>
            </a:r>
          </a:p>
          <a:p>
            <a:pPr>
              <a:buNone/>
            </a:pPr>
            <a:r>
              <a:rPr lang="cs-CZ" dirty="0" smtClean="0"/>
              <a:t>Otisk</a:t>
            </a:r>
          </a:p>
          <a:p>
            <a:pPr>
              <a:buNone/>
            </a:pPr>
            <a:r>
              <a:rPr lang="cs-CZ" dirty="0" smtClean="0"/>
              <a:t>Stíny</a:t>
            </a:r>
          </a:p>
          <a:p>
            <a:pPr>
              <a:buNone/>
            </a:pPr>
            <a:r>
              <a:rPr lang="cs-CZ" dirty="0" smtClean="0"/>
              <a:t>Tatínek</a:t>
            </a:r>
          </a:p>
          <a:p>
            <a:pPr>
              <a:buNone/>
            </a:pPr>
            <a:r>
              <a:rPr lang="cs-CZ" dirty="0" smtClean="0"/>
              <a:t>Letíme</a:t>
            </a:r>
          </a:p>
          <a:p>
            <a:pPr>
              <a:buNone/>
            </a:pPr>
            <a:r>
              <a:rPr lang="cs-CZ" dirty="0" smtClean="0"/>
              <a:t>Krotitel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Sklenička</a:t>
            </a:r>
          </a:p>
          <a:p>
            <a:pPr>
              <a:buNone/>
            </a:pPr>
            <a:r>
              <a:rPr lang="cs-CZ" dirty="0" smtClean="0"/>
              <a:t>Psaní</a:t>
            </a:r>
          </a:p>
          <a:p>
            <a:pPr>
              <a:buNone/>
            </a:pPr>
            <a:r>
              <a:rPr lang="cs-CZ" dirty="0" smtClean="0"/>
              <a:t>Kreslení</a:t>
            </a:r>
          </a:p>
          <a:p>
            <a:pPr>
              <a:buNone/>
            </a:pPr>
            <a:r>
              <a:rPr lang="cs-CZ" dirty="0" smtClean="0"/>
              <a:t>Chování</a:t>
            </a:r>
          </a:p>
          <a:p>
            <a:pPr>
              <a:buNone/>
            </a:pPr>
            <a:r>
              <a:rPr lang="cs-CZ" dirty="0" smtClean="0"/>
              <a:t>Anička</a:t>
            </a:r>
          </a:p>
          <a:p>
            <a:pPr>
              <a:buNone/>
            </a:pPr>
            <a:r>
              <a:rPr lang="cs-CZ" dirty="0" smtClean="0"/>
              <a:t>Sníh</a:t>
            </a:r>
          </a:p>
          <a:p>
            <a:pPr>
              <a:buNone/>
            </a:pPr>
            <a:r>
              <a:rPr lang="cs-CZ" dirty="0" smtClean="0"/>
              <a:t>Lednička</a:t>
            </a:r>
          </a:p>
          <a:p>
            <a:pPr>
              <a:buNone/>
            </a:pPr>
            <a:r>
              <a:rPr lang="cs-CZ" dirty="0" smtClean="0"/>
              <a:t>Není</a:t>
            </a:r>
          </a:p>
          <a:p>
            <a:pPr>
              <a:buNone/>
            </a:pPr>
            <a:r>
              <a:rPr lang="cs-CZ" dirty="0" smtClean="0"/>
              <a:t>Měníme</a:t>
            </a:r>
          </a:p>
          <a:p>
            <a:pPr>
              <a:buNone/>
            </a:pPr>
            <a:r>
              <a:rPr lang="cs-CZ" dirty="0" smtClean="0"/>
              <a:t>Nitka</a:t>
            </a:r>
            <a:endParaRPr lang="cs-CZ" dirty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Čti a správně vyslovuj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numCol="3"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Dýmka</a:t>
            </a:r>
          </a:p>
          <a:p>
            <a:pPr>
              <a:buNone/>
            </a:pPr>
            <a:r>
              <a:rPr lang="cs-CZ" dirty="0" smtClean="0"/>
              <a:t>Sudy</a:t>
            </a:r>
          </a:p>
          <a:p>
            <a:pPr>
              <a:buNone/>
            </a:pPr>
            <a:r>
              <a:rPr lang="cs-CZ" dirty="0" smtClean="0"/>
              <a:t>Dýchá</a:t>
            </a:r>
          </a:p>
          <a:p>
            <a:pPr>
              <a:buNone/>
            </a:pPr>
            <a:r>
              <a:rPr lang="cs-CZ" dirty="0" smtClean="0"/>
              <a:t>Dým</a:t>
            </a:r>
          </a:p>
          <a:p>
            <a:pPr>
              <a:buNone/>
            </a:pPr>
            <a:r>
              <a:rPr lang="cs-CZ" dirty="0" smtClean="0"/>
              <a:t>Závody</a:t>
            </a:r>
          </a:p>
          <a:p>
            <a:pPr>
              <a:buNone/>
            </a:pPr>
            <a:r>
              <a:rPr lang="cs-CZ" dirty="0" smtClean="0"/>
              <a:t>Schody</a:t>
            </a:r>
          </a:p>
          <a:p>
            <a:pPr>
              <a:buNone/>
            </a:pPr>
            <a:r>
              <a:rPr lang="cs-CZ" dirty="0" smtClean="0"/>
              <a:t>Vody</a:t>
            </a:r>
          </a:p>
          <a:p>
            <a:pPr>
              <a:buNone/>
            </a:pPr>
            <a:r>
              <a:rPr lang="cs-CZ" dirty="0" smtClean="0"/>
              <a:t>Nápady</a:t>
            </a:r>
          </a:p>
          <a:p>
            <a:pPr>
              <a:buNone/>
            </a:pPr>
            <a:r>
              <a:rPr lang="cs-CZ" dirty="0" smtClean="0"/>
              <a:t>Zahrady</a:t>
            </a:r>
          </a:p>
          <a:p>
            <a:pPr>
              <a:buNone/>
            </a:pPr>
            <a:r>
              <a:rPr lang="cs-CZ" dirty="0" smtClean="0"/>
              <a:t>Tudy</a:t>
            </a:r>
          </a:p>
          <a:p>
            <a:pPr>
              <a:buNone/>
            </a:pPr>
            <a:r>
              <a:rPr lang="cs-CZ" dirty="0" smtClean="0"/>
              <a:t>Noty</a:t>
            </a:r>
          </a:p>
          <a:p>
            <a:pPr>
              <a:buNone/>
            </a:pPr>
            <a:r>
              <a:rPr lang="cs-CZ" dirty="0" smtClean="0"/>
              <a:t>Zlatý</a:t>
            </a:r>
          </a:p>
          <a:p>
            <a:pPr>
              <a:buNone/>
            </a:pPr>
            <a:r>
              <a:rPr lang="cs-CZ" dirty="0" smtClean="0"/>
              <a:t>Cesty</a:t>
            </a:r>
          </a:p>
          <a:p>
            <a:pPr>
              <a:buNone/>
            </a:pPr>
            <a:r>
              <a:rPr lang="cs-CZ" dirty="0" smtClean="0"/>
              <a:t>Týden</a:t>
            </a:r>
          </a:p>
          <a:p>
            <a:pPr>
              <a:buNone/>
            </a:pPr>
            <a:r>
              <a:rPr lang="cs-CZ" dirty="0" smtClean="0"/>
              <a:t>Rty</a:t>
            </a:r>
          </a:p>
          <a:p>
            <a:pPr>
              <a:buNone/>
            </a:pPr>
            <a:r>
              <a:rPr lang="cs-CZ" dirty="0" smtClean="0"/>
              <a:t>Boty</a:t>
            </a:r>
          </a:p>
          <a:p>
            <a:pPr>
              <a:buNone/>
            </a:pPr>
            <a:r>
              <a:rPr lang="cs-CZ" dirty="0" smtClean="0"/>
              <a:t>Zlatý</a:t>
            </a:r>
          </a:p>
          <a:p>
            <a:pPr>
              <a:buNone/>
            </a:pPr>
            <a:r>
              <a:rPr lang="cs-CZ" dirty="0" smtClean="0"/>
              <a:t>Sešity</a:t>
            </a:r>
          </a:p>
          <a:p>
            <a:pPr>
              <a:buNone/>
            </a:pPr>
            <a:r>
              <a:rPr lang="cs-CZ" dirty="0" smtClean="0"/>
              <a:t>Dotýká</a:t>
            </a:r>
          </a:p>
          <a:p>
            <a:pPr>
              <a:buNone/>
            </a:pPr>
            <a:r>
              <a:rPr lang="cs-CZ" dirty="0" smtClean="0"/>
              <a:t>Motyčka</a:t>
            </a:r>
          </a:p>
          <a:p>
            <a:pPr>
              <a:buNone/>
            </a:pPr>
            <a:r>
              <a:rPr lang="cs-CZ" dirty="0" smtClean="0"/>
              <a:t>Pěkný</a:t>
            </a:r>
          </a:p>
          <a:p>
            <a:pPr>
              <a:buNone/>
            </a:pPr>
            <a:r>
              <a:rPr lang="cs-CZ" dirty="0" smtClean="0"/>
              <a:t>Hodiny</a:t>
            </a:r>
          </a:p>
          <a:p>
            <a:pPr>
              <a:buNone/>
            </a:pPr>
            <a:r>
              <a:rPr lang="cs-CZ" dirty="0" smtClean="0"/>
              <a:t>Pupeny</a:t>
            </a:r>
          </a:p>
          <a:p>
            <a:pPr>
              <a:buNone/>
            </a:pPr>
            <a:r>
              <a:rPr lang="cs-CZ" dirty="0" smtClean="0"/>
              <a:t>Záclony</a:t>
            </a:r>
          </a:p>
          <a:p>
            <a:pPr>
              <a:buNone/>
            </a:pPr>
            <a:r>
              <a:rPr lang="cs-CZ" dirty="0" smtClean="0"/>
              <a:t>Vážený</a:t>
            </a:r>
          </a:p>
          <a:p>
            <a:pPr>
              <a:buNone/>
            </a:pPr>
            <a:r>
              <a:rPr lang="cs-CZ" dirty="0" smtClean="0"/>
              <a:t>Kmeny</a:t>
            </a:r>
          </a:p>
          <a:p>
            <a:pPr>
              <a:buNone/>
            </a:pPr>
            <a:r>
              <a:rPr lang="cs-CZ" dirty="0" smtClean="0"/>
              <a:t>Týdny</a:t>
            </a:r>
          </a:p>
          <a:p>
            <a:pPr>
              <a:buNone/>
            </a:pPr>
            <a:r>
              <a:rPr lang="cs-CZ" dirty="0" smtClean="0"/>
              <a:t>Kořeny</a:t>
            </a:r>
          </a:p>
          <a:p>
            <a:pPr>
              <a:buNone/>
            </a:pPr>
            <a:r>
              <a:rPr lang="cs-CZ" dirty="0" smtClean="0"/>
              <a:t>Kameny</a:t>
            </a:r>
          </a:p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rásný</a:t>
            </a:r>
            <a:endParaRPr lang="cs-CZ" dirty="0"/>
          </a:p>
        </p:txBody>
      </p:sp>
    </p:spTree>
  </p:cSld>
  <p:clrMapOvr>
    <a:masterClrMapping/>
  </p:clrMapOvr>
  <p:transition spd="med"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Doplňuj slova a čti nahlas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Řet – zek, chod – me, rod – na, let – me, d – váci,</a:t>
            </a:r>
          </a:p>
          <a:p>
            <a:pPr algn="just">
              <a:buNone/>
            </a:pPr>
            <a:r>
              <a:rPr lang="cs-CZ" dirty="0" smtClean="0"/>
              <a:t>uzen – na, slon – ce, zahradn – k, vodn – k, </a:t>
            </a:r>
          </a:p>
          <a:p>
            <a:pPr algn="just">
              <a:buNone/>
            </a:pPr>
            <a:r>
              <a:rPr lang="cs-CZ" dirty="0" smtClean="0"/>
              <a:t>n – tka, třesn – čka, čun – k, Jan – čka, písn – čka,</a:t>
            </a:r>
          </a:p>
          <a:p>
            <a:pPr algn="just">
              <a:buNone/>
            </a:pPr>
            <a:r>
              <a:rPr lang="cs-CZ" dirty="0" smtClean="0"/>
              <a:t>tašt – čka, d – lna, čist – rna, kapesn – k, </a:t>
            </a:r>
          </a:p>
          <a:p>
            <a:pPr algn="just">
              <a:buNone/>
            </a:pPr>
            <a:r>
              <a:rPr lang="cs-CZ" dirty="0" smtClean="0"/>
              <a:t>dv – řka, slun – čko, rid – č, čist - , vrán - , </a:t>
            </a:r>
          </a:p>
          <a:p>
            <a:pPr algn="just">
              <a:buNone/>
            </a:pPr>
            <a:r>
              <a:rPr lang="cs-CZ" dirty="0"/>
              <a:t>r</a:t>
            </a:r>
            <a:r>
              <a:rPr lang="cs-CZ" dirty="0" smtClean="0"/>
              <a:t>oln – čka, bot – čka. </a:t>
            </a:r>
            <a:endParaRPr lang="cs-CZ" dirty="0"/>
          </a:p>
        </p:txBody>
      </p:sp>
      <p:pic>
        <p:nvPicPr>
          <p:cNvPr id="4" name="Obrázek 3" descr="31_slunick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24328" y="4869160"/>
            <a:ext cx="1619672" cy="1581562"/>
          </a:xfrm>
          <a:prstGeom prst="rect">
            <a:avLst/>
          </a:prstGeom>
        </p:spPr>
      </p:pic>
    </p:spTree>
  </p:cSld>
  <p:clrMapOvr>
    <a:masterClrMapping/>
  </p:clrMapOvr>
  <p:transition spd="med"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Utvoř věty se slovy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numCol="3"/>
          <a:lstStyle/>
          <a:p>
            <a:pPr>
              <a:buNone/>
            </a:pPr>
            <a:r>
              <a:rPr lang="cs-CZ" dirty="0" smtClean="0"/>
              <a:t>Děti</a:t>
            </a:r>
          </a:p>
          <a:p>
            <a:pPr>
              <a:buNone/>
            </a:pPr>
            <a:r>
              <a:rPr lang="cs-CZ" dirty="0" smtClean="0"/>
              <a:t>Sešity</a:t>
            </a:r>
          </a:p>
          <a:p>
            <a:pPr>
              <a:buNone/>
            </a:pPr>
            <a:r>
              <a:rPr lang="cs-CZ" dirty="0" smtClean="0"/>
              <a:t>Podíváme</a:t>
            </a:r>
          </a:p>
          <a:p>
            <a:pPr>
              <a:buNone/>
            </a:pPr>
            <a:r>
              <a:rPr lang="cs-CZ" dirty="0" smtClean="0"/>
              <a:t>Tygr</a:t>
            </a:r>
          </a:p>
          <a:p>
            <a:pPr>
              <a:buNone/>
            </a:pPr>
            <a:r>
              <a:rPr lang="cs-CZ" dirty="0" smtClean="0"/>
              <a:t>Medvědi</a:t>
            </a:r>
          </a:p>
          <a:p>
            <a:pPr>
              <a:buNone/>
            </a:pPr>
            <a:r>
              <a:rPr lang="cs-CZ" dirty="0" smtClean="0"/>
              <a:t>Zelenina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Sníh</a:t>
            </a:r>
          </a:p>
          <a:p>
            <a:pPr>
              <a:buNone/>
            </a:pPr>
            <a:r>
              <a:rPr lang="cs-CZ" dirty="0" smtClean="0"/>
              <a:t>Prázdniny</a:t>
            </a:r>
          </a:p>
          <a:p>
            <a:pPr>
              <a:buNone/>
            </a:pPr>
            <a:r>
              <a:rPr lang="cs-CZ" dirty="0" smtClean="0"/>
              <a:t>Dobroty</a:t>
            </a:r>
          </a:p>
          <a:p>
            <a:pPr>
              <a:buNone/>
            </a:pPr>
            <a:r>
              <a:rPr lang="cs-CZ" dirty="0" smtClean="0"/>
              <a:t>Mosty</a:t>
            </a:r>
          </a:p>
          <a:p>
            <a:pPr>
              <a:buNone/>
            </a:pPr>
            <a:r>
              <a:rPr lang="cs-CZ" dirty="0" smtClean="0"/>
              <a:t>Dorty</a:t>
            </a:r>
          </a:p>
          <a:p>
            <a:pPr>
              <a:buNone/>
            </a:pPr>
            <a:r>
              <a:rPr lang="cs-CZ" dirty="0" smtClean="0"/>
              <a:t>Pohledy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Hrníček</a:t>
            </a:r>
          </a:p>
          <a:p>
            <a:pPr>
              <a:buNone/>
            </a:pPr>
            <a:r>
              <a:rPr lang="cs-CZ" dirty="0" smtClean="0"/>
              <a:t>Malování</a:t>
            </a:r>
          </a:p>
          <a:p>
            <a:pPr>
              <a:buNone/>
            </a:pPr>
            <a:r>
              <a:rPr lang="cs-CZ" dirty="0" smtClean="0"/>
              <a:t>Jarní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tygr.pre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3789040"/>
            <a:ext cx="3289548" cy="1814734"/>
          </a:xfrm>
          <a:prstGeom prst="rect">
            <a:avLst/>
          </a:prstGeom>
        </p:spPr>
      </p:pic>
    </p:spTree>
  </p:cSld>
  <p:clrMapOvr>
    <a:masterClrMapping/>
  </p:clrMapOvr>
  <p:transition spd="med"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7" y="242646"/>
            <a:ext cx="8376931" cy="6282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269</Words>
  <Application>Microsoft Office PowerPoint</Application>
  <PresentationFormat>Předvádění na obrazovce (4:3)</PresentationFormat>
  <Paragraphs>98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Rozlišování di – dí, ti – tí, ni – ní, dy – dý, ty – t ý, ny - ný</vt:lpstr>
      <vt:lpstr>Čti a správně vyslovuj slova</vt:lpstr>
      <vt:lpstr>Čti a správně vyslovuj slova</vt:lpstr>
      <vt:lpstr>Doplňuj slova a čti nahlas</vt:lpstr>
      <vt:lpstr>Utvoř věty se slovy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Vývojové poruchy učení</dc:title>
  <dc:creator>veronika</dc:creator>
  <cp:lastModifiedBy>uživatel</cp:lastModifiedBy>
  <cp:revision>5</cp:revision>
  <dcterms:created xsi:type="dcterms:W3CDTF">2012-03-20T17:43:07Z</dcterms:created>
  <dcterms:modified xsi:type="dcterms:W3CDTF">2012-03-21T15:01:07Z</dcterms:modified>
</cp:coreProperties>
</file>