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9" r:id="rId5"/>
    <p:sldId id="262" r:id="rId6"/>
    <p:sldId id="264" r:id="rId7"/>
    <p:sldId id="263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4802533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12.3.2012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VY_32_INOVACE_03_</a:t>
                      </a:r>
                      <a:r>
                        <a:rPr lang="cs-CZ" sz="2400" baseline="0" dirty="0" smtClean="0"/>
                        <a:t>Český </a:t>
                      </a:r>
                      <a:r>
                        <a:rPr lang="cs-CZ" sz="2400" baseline="0" dirty="0" smtClean="0"/>
                        <a:t>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Slabika</a:t>
                      </a:r>
                      <a:r>
                        <a:rPr lang="cs-CZ" sz="2400" b="0" dirty="0" smtClean="0"/>
                        <a:t>, slovo, věta - Tvrdé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smtClean="0"/>
                        <a:t>souhlásky 2</a:t>
                      </a:r>
                      <a:r>
                        <a:rPr lang="cs-CZ" sz="2400" baseline="0" dirty="0" smtClean="0"/>
                        <a:t> </a:t>
                      </a:r>
                    </a:p>
                    <a:p>
                      <a:r>
                        <a:rPr lang="cs-CZ" sz="2400" b="1" baseline="0" dirty="0" smtClean="0"/>
                        <a:t>Ročník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2</a:t>
                      </a:r>
                      <a:r>
                        <a:rPr lang="cs-CZ" sz="2400" b="0" baseline="0" dirty="0" smtClean="0"/>
                        <a:t>.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zivatel\AppData\Local\Microsoft\Windows\Temporary Internet Files\Content.IE5\J752AP61\MP9004465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734481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139952" y="404664"/>
            <a:ext cx="3744415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Tvrdé souhlásky</a:t>
            </a:r>
          </a:p>
        </p:txBody>
      </p:sp>
    </p:spTree>
    <p:extLst>
      <p:ext uri="{BB962C8B-B14F-4D97-AF65-F5344CB8AC3E}">
        <p14:creationId xmlns:p14="http://schemas.microsoft.com/office/powerpoint/2010/main" val="214696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V říkance zakroužkuj červeně tvrdé slabiky.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Hynek chytá vločky sněhu,</a:t>
            </a:r>
          </a:p>
          <a:p>
            <a:r>
              <a:rPr lang="cs-CZ" dirty="0" smtClean="0"/>
              <a:t>potom dýchá do dlani.</a:t>
            </a:r>
          </a:p>
          <a:p>
            <a:r>
              <a:rPr lang="cs-CZ" dirty="0" smtClean="0"/>
              <a:t>Hynku, chyť si raděj rybu,</a:t>
            </a:r>
          </a:p>
          <a:p>
            <a:r>
              <a:rPr lang="cs-CZ" dirty="0"/>
              <a:t>n</a:t>
            </a:r>
            <a:r>
              <a:rPr lang="cs-CZ" dirty="0" smtClean="0"/>
              <a:t>ebo noty k zpívání.</a:t>
            </a:r>
            <a:endParaRPr lang="cs-CZ" dirty="0"/>
          </a:p>
        </p:txBody>
      </p:sp>
      <p:pic>
        <p:nvPicPr>
          <p:cNvPr id="1028" name="Picture 4" descr="C:\Users\Uzivatel\AppData\Local\Microsoft\Windows\Temporary Internet Files\Content.IE5\RXZSZAZ7\MC9004417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647" y="13589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ěticípá hvězda 5"/>
          <p:cNvSpPr/>
          <p:nvPr/>
        </p:nvSpPr>
        <p:spPr>
          <a:xfrm rot="19644393">
            <a:off x="4067944" y="537321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 rot="16879517">
            <a:off x="7092280" y="443711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 rot="19669907">
            <a:off x="1403648" y="4977190"/>
            <a:ext cx="914400" cy="102815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 rot="16200000">
            <a:off x="5580112" y="4356230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57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7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Hy</a:t>
            </a:r>
            <a:r>
              <a:rPr lang="cs-CZ" dirty="0" smtClean="0"/>
              <a:t>nek </a:t>
            </a:r>
            <a:r>
              <a:rPr lang="cs-CZ" dirty="0" smtClean="0">
                <a:solidFill>
                  <a:srgbClr val="C00000"/>
                </a:solidFill>
              </a:rPr>
              <a:t>chy</a:t>
            </a:r>
            <a:r>
              <a:rPr lang="cs-CZ" dirty="0" smtClean="0"/>
              <a:t>tá vloč</a:t>
            </a:r>
            <a:r>
              <a:rPr lang="cs-CZ" dirty="0" smtClean="0">
                <a:solidFill>
                  <a:srgbClr val="C00000"/>
                </a:solidFill>
              </a:rPr>
              <a:t>ky</a:t>
            </a:r>
            <a:r>
              <a:rPr lang="cs-CZ" dirty="0" smtClean="0"/>
              <a:t> sněhu,</a:t>
            </a:r>
          </a:p>
          <a:p>
            <a:r>
              <a:rPr lang="cs-CZ" dirty="0" smtClean="0"/>
              <a:t>Potom </a:t>
            </a:r>
            <a:r>
              <a:rPr lang="cs-CZ" dirty="0" smtClean="0">
                <a:solidFill>
                  <a:srgbClr val="C00000"/>
                </a:solidFill>
              </a:rPr>
              <a:t>dý</a:t>
            </a:r>
            <a:r>
              <a:rPr lang="cs-CZ" dirty="0" smtClean="0"/>
              <a:t>chá do dlaní.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Hy</a:t>
            </a:r>
            <a:r>
              <a:rPr lang="cs-CZ" dirty="0" smtClean="0"/>
              <a:t>nku, chyť si </a:t>
            </a:r>
            <a:r>
              <a:rPr lang="cs-CZ" dirty="0" err="1" smtClean="0"/>
              <a:t>raděj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ry</a:t>
            </a:r>
            <a:r>
              <a:rPr lang="cs-CZ" dirty="0" smtClean="0"/>
              <a:t>bu,</a:t>
            </a:r>
          </a:p>
          <a:p>
            <a:r>
              <a:rPr lang="cs-CZ" dirty="0" smtClean="0"/>
              <a:t>Nebo no</a:t>
            </a:r>
            <a:r>
              <a:rPr lang="cs-CZ" dirty="0" smtClean="0">
                <a:solidFill>
                  <a:srgbClr val="C00000"/>
                </a:solidFill>
              </a:rPr>
              <a:t>ty</a:t>
            </a:r>
            <a:r>
              <a:rPr lang="cs-CZ" dirty="0" smtClean="0"/>
              <a:t> k zpívání.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0876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Doplň slova do vět.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 zimě děti stavějí  ………………….</a:t>
            </a:r>
          </a:p>
          <a:p>
            <a:r>
              <a:rPr lang="cs-CZ" dirty="0" smtClean="0"/>
              <a:t>Žirafy mají dlouhé …………………..</a:t>
            </a:r>
          </a:p>
          <a:p>
            <a:r>
              <a:rPr lang="cs-CZ" dirty="0" smtClean="0"/>
              <a:t>Teta upekla dva……………………….</a:t>
            </a:r>
          </a:p>
          <a:p>
            <a:r>
              <a:rPr lang="cs-CZ" dirty="0" smtClean="0"/>
              <a:t>Rybáři chytají v rybníce …………..</a:t>
            </a:r>
          </a:p>
          <a:p>
            <a:r>
              <a:rPr lang="cs-CZ" dirty="0" smtClean="0"/>
              <a:t>Na stromě poskakují ……………….</a:t>
            </a:r>
          </a:p>
          <a:p>
            <a:r>
              <a:rPr lang="cs-CZ" dirty="0" smtClean="0"/>
              <a:t>Pekař peče………………………………</a:t>
            </a:r>
          </a:p>
        </p:txBody>
      </p:sp>
      <p:pic>
        <p:nvPicPr>
          <p:cNvPr id="3074" name="Picture 2" descr="C:\Users\Uzivatel\AppData\Local\Microsoft\Windows\Temporary Internet Files\Content.IE5\I7FV7JNI\MC900250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3294" y="802283"/>
            <a:ext cx="1351819" cy="1334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ivatel\AppData\Local\Microsoft\Windows\Temporary Internet Files\Content.IE5\I7FV7JNI\MC9004124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187" y="2870738"/>
            <a:ext cx="1030342" cy="122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AppData\Local\Microsoft\Windows\Temporary Internet Files\Content.IE5\RXZSZAZ7\MC9004125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204" y="4099763"/>
            <a:ext cx="1804650" cy="737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ivatel\AppData\Local\Microsoft\Windows\Temporary Internet Files\Content.IE5\C6WUOE51\MC9004414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106600"/>
            <a:ext cx="1312044" cy="1179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Uzivatel\AppData\Local\Microsoft\Windows\Temporary Internet Files\Content.IE5\J752AP61\MC900250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7349" y="764704"/>
            <a:ext cx="1389887" cy="1372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Uzivatel\AppData\Local\Microsoft\Windows\Temporary Internet Files\Content.IE5\J752AP61\MC9004124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5" y="2780928"/>
            <a:ext cx="115091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500"/>
                            </p:stCondLst>
                            <p:childTnLst>
                              <p:par>
                                <p:cTn id="28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 zimě děti stavějí </a:t>
            </a:r>
            <a:r>
              <a:rPr lang="cs-CZ" dirty="0" smtClean="0">
                <a:solidFill>
                  <a:srgbClr val="C00000"/>
                </a:solidFill>
              </a:rPr>
              <a:t>sněhuláky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Žirafy mají dlouhé </a:t>
            </a:r>
            <a:r>
              <a:rPr lang="cs-CZ" dirty="0" smtClean="0">
                <a:solidFill>
                  <a:srgbClr val="C00000"/>
                </a:solidFill>
              </a:rPr>
              <a:t>nohy.</a:t>
            </a:r>
          </a:p>
          <a:p>
            <a:r>
              <a:rPr lang="cs-CZ" dirty="0" smtClean="0"/>
              <a:t>Teta upekla dva </a:t>
            </a:r>
            <a:r>
              <a:rPr lang="cs-CZ" dirty="0" smtClean="0">
                <a:solidFill>
                  <a:srgbClr val="C00000"/>
                </a:solidFill>
              </a:rPr>
              <a:t>dorty.</a:t>
            </a:r>
          </a:p>
          <a:p>
            <a:r>
              <a:rPr lang="cs-CZ" dirty="0" smtClean="0"/>
              <a:t>Rybáři chytají v rybníce </a:t>
            </a:r>
            <a:r>
              <a:rPr lang="cs-CZ" dirty="0" smtClean="0">
                <a:solidFill>
                  <a:srgbClr val="C00000"/>
                </a:solidFill>
              </a:rPr>
              <a:t>ryby.</a:t>
            </a:r>
          </a:p>
          <a:p>
            <a:r>
              <a:rPr lang="cs-CZ" dirty="0" smtClean="0"/>
              <a:t>Na stromě poskakují </a:t>
            </a:r>
            <a:r>
              <a:rPr lang="cs-CZ" dirty="0" smtClean="0">
                <a:solidFill>
                  <a:srgbClr val="C00000"/>
                </a:solidFill>
              </a:rPr>
              <a:t>veverky.</a:t>
            </a:r>
          </a:p>
          <a:p>
            <a:r>
              <a:rPr lang="cs-CZ" dirty="0" smtClean="0"/>
              <a:t>Pekař peče </a:t>
            </a:r>
            <a:r>
              <a:rPr lang="cs-CZ" dirty="0" smtClean="0">
                <a:solidFill>
                  <a:srgbClr val="C00000"/>
                </a:solidFill>
              </a:rPr>
              <a:t>housky.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Doplň podle vzoru.Odůvodni pravopis.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moucha  - dvě </a:t>
            </a:r>
            <a:r>
              <a:rPr lang="cs-CZ" dirty="0" err="1" smtClean="0"/>
              <a:t>mouch</a:t>
            </a:r>
            <a:r>
              <a:rPr lang="cs-CZ" dirty="0" smtClean="0"/>
              <a:t>-     socha    - dvě soch-</a:t>
            </a:r>
          </a:p>
          <a:p>
            <a:r>
              <a:rPr lang="cs-CZ" dirty="0" smtClean="0"/>
              <a:t>noha        - …………………     kytara   - …................</a:t>
            </a:r>
          </a:p>
          <a:p>
            <a:r>
              <a:rPr lang="cs-CZ" dirty="0" smtClean="0"/>
              <a:t>švestka    - ………………….    brambora  - ……........</a:t>
            </a:r>
          </a:p>
          <a:p>
            <a:r>
              <a:rPr lang="cs-CZ" dirty="0" smtClean="0"/>
              <a:t>bouda      - ………………..      nota       - ………………. </a:t>
            </a:r>
          </a:p>
          <a:p>
            <a:r>
              <a:rPr lang="cs-CZ" dirty="0" smtClean="0"/>
              <a:t>kořen       - ………………..       nocleh  - ……………….</a:t>
            </a:r>
          </a:p>
          <a:p>
            <a:r>
              <a:rPr lang="cs-CZ" dirty="0" smtClean="0"/>
              <a:t>břeh         - ………………..       vlak       - ……………….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dvě mouch</a:t>
            </a:r>
            <a:r>
              <a:rPr lang="cs-CZ" dirty="0" smtClean="0">
                <a:solidFill>
                  <a:srgbClr val="C00000"/>
                </a:solidFill>
              </a:rPr>
              <a:t>y </a:t>
            </a:r>
            <a:r>
              <a:rPr lang="cs-CZ" dirty="0" smtClean="0"/>
              <a:t>                     dvě soch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</a:p>
          <a:p>
            <a:r>
              <a:rPr lang="cs-CZ" dirty="0" smtClean="0"/>
              <a:t>dvě noh</a:t>
            </a:r>
            <a:r>
              <a:rPr lang="cs-CZ" dirty="0" smtClean="0">
                <a:solidFill>
                  <a:srgbClr val="C00000"/>
                </a:solidFill>
              </a:rPr>
              <a:t>y </a:t>
            </a:r>
            <a:r>
              <a:rPr lang="cs-CZ" dirty="0" smtClean="0"/>
              <a:t>                           dvě kytar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</a:p>
          <a:p>
            <a:r>
              <a:rPr lang="cs-CZ" dirty="0" smtClean="0"/>
              <a:t>dvě  švestk</a:t>
            </a:r>
            <a:r>
              <a:rPr lang="cs-CZ" dirty="0" smtClean="0">
                <a:solidFill>
                  <a:srgbClr val="C00000"/>
                </a:solidFill>
              </a:rPr>
              <a:t>y </a:t>
            </a:r>
            <a:r>
              <a:rPr lang="cs-CZ" dirty="0" smtClean="0"/>
              <a:t>                      dvě brambor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</a:p>
          <a:p>
            <a:r>
              <a:rPr lang="cs-CZ" dirty="0" smtClean="0"/>
              <a:t>dvě boud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                          dvě not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</a:p>
          <a:p>
            <a:r>
              <a:rPr lang="cs-CZ" dirty="0" smtClean="0"/>
              <a:t>dva kořen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                          dva nocleh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</a:p>
          <a:p>
            <a:r>
              <a:rPr lang="cs-CZ" dirty="0" smtClean="0"/>
              <a:t>dva břeh</a:t>
            </a:r>
            <a:r>
              <a:rPr lang="cs-CZ" dirty="0" smtClean="0">
                <a:solidFill>
                  <a:srgbClr val="C00000"/>
                </a:solidFill>
              </a:rPr>
              <a:t>y </a:t>
            </a:r>
            <a:r>
              <a:rPr lang="cs-CZ" dirty="0" smtClean="0"/>
              <a:t>                           dva vlak</a:t>
            </a:r>
            <a:r>
              <a:rPr lang="cs-CZ" dirty="0" smtClean="0">
                <a:solidFill>
                  <a:srgbClr val="C00000"/>
                </a:solidFill>
              </a:rPr>
              <a:t>y 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Doplňte vynechaná písmena.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Standa ch-</a:t>
            </a:r>
            <a:r>
              <a:rPr lang="cs-CZ" dirty="0" err="1" smtClean="0"/>
              <a:t>tá</a:t>
            </a:r>
            <a:r>
              <a:rPr lang="cs-CZ" dirty="0" smtClean="0"/>
              <a:t>  r-by. Jeho </a:t>
            </a:r>
            <a:r>
              <a:rPr lang="cs-CZ" dirty="0" err="1" smtClean="0"/>
              <a:t>str</a:t>
            </a:r>
            <a:r>
              <a:rPr lang="cs-CZ" dirty="0" smtClean="0"/>
              <a:t>-</a:t>
            </a:r>
            <a:r>
              <a:rPr lang="cs-CZ" dirty="0" err="1" smtClean="0"/>
              <a:t>ček</a:t>
            </a:r>
            <a:r>
              <a:rPr lang="cs-CZ" dirty="0" smtClean="0"/>
              <a:t> je dobr- r-</a:t>
            </a:r>
            <a:r>
              <a:rPr lang="cs-CZ" dirty="0" err="1" smtClean="0"/>
              <a:t>bář</a:t>
            </a:r>
            <a:r>
              <a:rPr lang="cs-CZ" dirty="0" smtClean="0"/>
              <a:t>. Ch-til už i –hoře. Maminka umí péct dobré dort-. Pekař peče rohlík- a housky. Věra má krásné šat-. Ch-</a:t>
            </a:r>
            <a:r>
              <a:rPr lang="cs-CZ" dirty="0" err="1" smtClean="0"/>
              <a:t>stám</a:t>
            </a:r>
            <a:r>
              <a:rPr lang="cs-CZ" dirty="0" smtClean="0"/>
              <a:t> se už jít dom-. Na podzim se hejna pták-  ch-</a:t>
            </a:r>
            <a:r>
              <a:rPr lang="cs-CZ" dirty="0" err="1" smtClean="0"/>
              <a:t>stají</a:t>
            </a:r>
            <a:r>
              <a:rPr lang="cs-CZ" dirty="0" smtClean="0"/>
              <a:t> do teplých krajin.U nás z-stanou jen vrabci, </a:t>
            </a:r>
            <a:r>
              <a:rPr lang="cs-CZ" dirty="0" err="1" smtClean="0"/>
              <a:t>vrán</a:t>
            </a:r>
            <a:r>
              <a:rPr lang="cs-CZ" dirty="0" smtClean="0"/>
              <a:t>-, </a:t>
            </a:r>
            <a:r>
              <a:rPr lang="cs-CZ" dirty="0" err="1" smtClean="0"/>
              <a:t>sojk</a:t>
            </a:r>
            <a:r>
              <a:rPr lang="cs-CZ" dirty="0" smtClean="0"/>
              <a:t>- a </a:t>
            </a:r>
            <a:r>
              <a:rPr lang="cs-CZ" dirty="0" err="1" smtClean="0"/>
              <a:t>sýkork</a:t>
            </a:r>
            <a:r>
              <a:rPr lang="cs-CZ" dirty="0" smtClean="0"/>
              <a:t>-. Na jaře se ch-</a:t>
            </a:r>
            <a:r>
              <a:rPr lang="cs-CZ" dirty="0" err="1" smtClean="0"/>
              <a:t>stají</a:t>
            </a:r>
            <a:r>
              <a:rPr lang="cs-CZ" dirty="0" smtClean="0"/>
              <a:t>  </a:t>
            </a:r>
            <a:r>
              <a:rPr lang="cs-CZ" dirty="0" err="1" smtClean="0"/>
              <a:t>zpátk</a:t>
            </a:r>
            <a:r>
              <a:rPr lang="cs-CZ" dirty="0" smtClean="0"/>
              <a:t>- dom-.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Standa ch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tá ryby.Jeho str</a:t>
            </a:r>
            <a:r>
              <a:rPr lang="cs-CZ" dirty="0" smtClean="0">
                <a:solidFill>
                  <a:srgbClr val="C00000"/>
                </a:solidFill>
              </a:rPr>
              <a:t>ý</a:t>
            </a:r>
            <a:r>
              <a:rPr lang="cs-CZ" dirty="0" smtClean="0"/>
              <a:t>ček je dobr</a:t>
            </a:r>
            <a:r>
              <a:rPr lang="cs-CZ" dirty="0" smtClean="0">
                <a:solidFill>
                  <a:srgbClr val="C00000"/>
                </a:solidFill>
              </a:rPr>
              <a:t>ý</a:t>
            </a:r>
            <a:r>
              <a:rPr lang="cs-CZ" dirty="0" smtClean="0"/>
              <a:t> r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bář. Ch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til už i </a:t>
            </a:r>
            <a:r>
              <a:rPr lang="cs-CZ" dirty="0" smtClean="0">
                <a:solidFill>
                  <a:srgbClr val="C00000"/>
                </a:solidFill>
              </a:rPr>
              <a:t>ú</a:t>
            </a:r>
            <a:r>
              <a:rPr lang="cs-CZ" dirty="0" smtClean="0"/>
              <a:t>hoře. Maminka umí péct dobré dort</a:t>
            </a:r>
            <a:r>
              <a:rPr lang="cs-CZ" dirty="0" smtClean="0">
                <a:solidFill>
                  <a:srgbClr val="C00000"/>
                </a:solidFill>
              </a:rPr>
              <a:t>y. </a:t>
            </a:r>
            <a:r>
              <a:rPr lang="cs-CZ" dirty="0" smtClean="0"/>
              <a:t>Pekař peče rohlík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 a housk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. Věra má krásné šat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. Ch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stám se už jít dom</a:t>
            </a:r>
            <a:r>
              <a:rPr lang="cs-CZ" dirty="0" smtClean="0">
                <a:solidFill>
                  <a:srgbClr val="C00000"/>
                </a:solidFill>
              </a:rPr>
              <a:t>ů</a:t>
            </a:r>
            <a:r>
              <a:rPr lang="cs-CZ" dirty="0" smtClean="0"/>
              <a:t>. Na podzim se hejna ptáků ch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stají do teplých krajin. U nás z</a:t>
            </a:r>
            <a:r>
              <a:rPr lang="cs-CZ" dirty="0" smtClean="0">
                <a:solidFill>
                  <a:srgbClr val="C00000"/>
                </a:solidFill>
              </a:rPr>
              <a:t>ů</a:t>
            </a:r>
            <a:r>
              <a:rPr lang="cs-CZ" dirty="0" smtClean="0"/>
              <a:t>stanou jen vrabci, vrán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, sojk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 a sýkork</a:t>
            </a:r>
            <a:r>
              <a:rPr lang="cs-CZ" dirty="0" smtClean="0">
                <a:solidFill>
                  <a:srgbClr val="C00000"/>
                </a:solidFill>
              </a:rPr>
              <a:t>y. </a:t>
            </a:r>
            <a:r>
              <a:rPr lang="cs-CZ" dirty="0" smtClean="0"/>
              <a:t>Na jaře se ch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stají zpátk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 dom</a:t>
            </a:r>
            <a:r>
              <a:rPr lang="cs-CZ" dirty="0" smtClean="0">
                <a:solidFill>
                  <a:srgbClr val="C00000"/>
                </a:solidFill>
              </a:rPr>
              <a:t>ů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sz="3600" dirty="0" smtClean="0"/>
          </a:p>
          <a:p>
            <a:r>
              <a:rPr lang="cs-CZ" sz="3600" dirty="0" smtClean="0"/>
              <a:t>Zdroj:</a:t>
            </a:r>
          </a:p>
          <a:p>
            <a:r>
              <a:rPr lang="cs-CZ" sz="3600" dirty="0" smtClean="0"/>
              <a:t>Vlastní tvorba.</a:t>
            </a:r>
          </a:p>
          <a:p>
            <a:r>
              <a:rPr lang="cs-CZ" sz="3600" dirty="0" smtClean="0">
                <a:hlinkClick r:id="rId2"/>
              </a:rPr>
              <a:t>www.office.microsoft.com</a:t>
            </a:r>
            <a:endParaRPr lang="cs-CZ" sz="3600" dirty="0" smtClean="0"/>
          </a:p>
          <a:p>
            <a:r>
              <a:rPr lang="cs-CZ" sz="3600" dirty="0" smtClean="0"/>
              <a:t>Citace</a:t>
            </a:r>
            <a:r>
              <a:rPr lang="cs-CZ" sz="3600" dirty="0" smtClean="0"/>
              <a:t>: Český </a:t>
            </a:r>
            <a:r>
              <a:rPr lang="cs-CZ" sz="3600" dirty="0" smtClean="0"/>
              <a:t>jazyk 2.pracovní sešit 1.díl</a:t>
            </a:r>
          </a:p>
          <a:p>
            <a:r>
              <a:rPr lang="cs-CZ" sz="3600" dirty="0" smtClean="0"/>
              <a:t>Anotace: </a:t>
            </a:r>
          </a:p>
          <a:p>
            <a:r>
              <a:rPr lang="cs-CZ" sz="3600" dirty="0" smtClean="0"/>
              <a:t>Žáci se naučí vyjmenovat tvrdé souhlásky a psát po nich y – ý.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383</TotalTime>
  <Words>404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V říkance zakroužkuj červeně tvrdé slabiky.</vt:lpstr>
      <vt:lpstr>Řešení:</vt:lpstr>
      <vt:lpstr>Doplň slova do vět.</vt:lpstr>
      <vt:lpstr>Řešení:</vt:lpstr>
      <vt:lpstr>Doplň podle vzoru.Odůvodni pravopis.</vt:lpstr>
      <vt:lpstr>Řešení:</vt:lpstr>
      <vt:lpstr>Doplňte vynechaná písmena.</vt:lpstr>
      <vt:lpstr>Řešení: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NB</cp:lastModifiedBy>
  <cp:revision>35</cp:revision>
  <dcterms:created xsi:type="dcterms:W3CDTF">2011-12-27T20:15:32Z</dcterms:created>
  <dcterms:modified xsi:type="dcterms:W3CDTF">2012-03-31T17:07:08Z</dcterms:modified>
</cp:coreProperties>
</file>