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43100-858E-474B-BCE7-F358C94F66A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B1FA6-99BF-4D90-94DE-43DE92DFFD4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</a:t>
                      </a: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učení </a:t>
                      </a: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2_6 Doplňování krátkých a dlouhých samohlásek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r>
                        <a:rPr lang="cs-CZ" dirty="0" smtClean="0"/>
                        <a:t>: Doplňování krátkých a dlouhých</a:t>
                      </a:r>
                      <a:r>
                        <a:rPr lang="cs-CZ" baseline="0" dirty="0" smtClean="0"/>
                        <a:t> samohlásek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428604"/>
            <a:ext cx="7772400" cy="147002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Doplňování krátkých a dlouhých samohlásek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356992"/>
            <a:ext cx="6440760" cy="158417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učení.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Procvičování krátkých a dlouhých samohlásek ve slovech.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Doplňuj krátké a dlouhé samohlásky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numCol="3"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Pt – k </a:t>
            </a:r>
          </a:p>
          <a:p>
            <a:pPr>
              <a:buNone/>
            </a:pPr>
            <a:r>
              <a:rPr lang="cs-CZ" dirty="0" smtClean="0"/>
              <a:t>L – k </a:t>
            </a:r>
          </a:p>
          <a:p>
            <a:pPr>
              <a:buNone/>
            </a:pPr>
            <a:r>
              <a:rPr lang="cs-CZ" dirty="0" smtClean="0"/>
              <a:t>M – č </a:t>
            </a:r>
          </a:p>
          <a:p>
            <a:pPr>
              <a:buNone/>
            </a:pPr>
            <a:r>
              <a:rPr lang="cs-CZ" dirty="0" smtClean="0"/>
              <a:t>Č – h – </a:t>
            </a:r>
          </a:p>
          <a:p>
            <a:pPr>
              <a:buNone/>
            </a:pPr>
            <a:r>
              <a:rPr lang="cs-CZ" dirty="0" smtClean="0"/>
              <a:t>Koul – </a:t>
            </a:r>
          </a:p>
          <a:p>
            <a:pPr>
              <a:buNone/>
            </a:pPr>
            <a:r>
              <a:rPr lang="cs-CZ" dirty="0" smtClean="0"/>
              <a:t>St – l </a:t>
            </a:r>
          </a:p>
          <a:p>
            <a:pPr>
              <a:buNone/>
            </a:pPr>
            <a:r>
              <a:rPr lang="cs-CZ" dirty="0" smtClean="0"/>
              <a:t>P – r – </a:t>
            </a:r>
          </a:p>
          <a:p>
            <a:pPr>
              <a:buNone/>
            </a:pPr>
            <a:r>
              <a:rPr lang="cs-CZ" dirty="0" smtClean="0"/>
              <a:t>Chl – b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kol</a:t>
            </a:r>
          </a:p>
          <a:p>
            <a:pPr>
              <a:buNone/>
            </a:pPr>
            <a:r>
              <a:rPr lang="cs-CZ" dirty="0" smtClean="0"/>
              <a:t>P – n – ze</a:t>
            </a:r>
          </a:p>
          <a:p>
            <a:pPr>
              <a:buNone/>
            </a:pPr>
            <a:r>
              <a:rPr lang="cs-CZ" dirty="0" smtClean="0"/>
              <a:t>Kr – ček</a:t>
            </a:r>
          </a:p>
          <a:p>
            <a:pPr>
              <a:buNone/>
            </a:pPr>
            <a:r>
              <a:rPr lang="cs-CZ" dirty="0" smtClean="0"/>
              <a:t>Sv</a:t>
            </a:r>
            <a:r>
              <a:rPr lang="cs-CZ" dirty="0"/>
              <a:t> </a:t>
            </a:r>
            <a:r>
              <a:rPr lang="cs-CZ" dirty="0" smtClean="0"/>
              <a:t>– tr</a:t>
            </a:r>
          </a:p>
          <a:p>
            <a:pPr>
              <a:buNone/>
            </a:pPr>
            <a:r>
              <a:rPr lang="cs-CZ" dirty="0" smtClean="0"/>
              <a:t>D - l –</a:t>
            </a:r>
          </a:p>
          <a:p>
            <a:pPr>
              <a:buNone/>
            </a:pPr>
            <a:r>
              <a:rPr lang="cs-CZ" dirty="0" smtClean="0"/>
              <a:t>B – l – </a:t>
            </a:r>
          </a:p>
          <a:p>
            <a:pPr>
              <a:buNone/>
            </a:pPr>
            <a:r>
              <a:rPr lang="cs-CZ" dirty="0" smtClean="0"/>
              <a:t>D - l – k</a:t>
            </a:r>
          </a:p>
          <a:p>
            <a:pPr>
              <a:buNone/>
            </a:pPr>
            <a:r>
              <a:rPr lang="cs-CZ" dirty="0" smtClean="0"/>
              <a:t>S – v – </a:t>
            </a:r>
          </a:p>
          <a:p>
            <a:pPr>
              <a:buNone/>
            </a:pPr>
            <a:r>
              <a:rPr lang="cs-CZ" dirty="0" smtClean="0"/>
              <a:t>D – v – ký</a:t>
            </a:r>
          </a:p>
          <a:p>
            <a:pPr>
              <a:buNone/>
            </a:pPr>
            <a:r>
              <a:rPr lang="cs-CZ" dirty="0" smtClean="0"/>
              <a:t>L – st – k</a:t>
            </a:r>
          </a:p>
          <a:p>
            <a:pPr>
              <a:buNone/>
            </a:pPr>
            <a:r>
              <a:rPr lang="cs-CZ" dirty="0" smtClean="0"/>
              <a:t>J – blk – </a:t>
            </a:r>
          </a:p>
          <a:p>
            <a:pPr>
              <a:buNone/>
            </a:pPr>
            <a:r>
              <a:rPr lang="cs-CZ" dirty="0" smtClean="0"/>
              <a:t>L – p – </a:t>
            </a:r>
          </a:p>
          <a:p>
            <a:pPr>
              <a:buNone/>
            </a:pPr>
            <a:r>
              <a:rPr lang="cs-CZ" dirty="0" smtClean="0"/>
              <a:t>C – kr</a:t>
            </a:r>
          </a:p>
          <a:p>
            <a:pPr>
              <a:buNone/>
            </a:pPr>
            <a:r>
              <a:rPr lang="cs-CZ" dirty="0" smtClean="0"/>
              <a:t>S- l </a:t>
            </a:r>
          </a:p>
          <a:p>
            <a:pPr>
              <a:buNone/>
            </a:pPr>
            <a:r>
              <a:rPr lang="cs-CZ" dirty="0" smtClean="0"/>
              <a:t>Sm – ch</a:t>
            </a:r>
          </a:p>
          <a:p>
            <a:pPr>
              <a:buNone/>
            </a:pPr>
            <a:r>
              <a:rPr lang="cs-CZ" dirty="0" smtClean="0"/>
              <a:t>Ob – lk -  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/>
          </a:p>
        </p:txBody>
      </p:sp>
      <p:pic>
        <p:nvPicPr>
          <p:cNvPr id="4" name="Obrázek 3" descr="jablko_vesele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4437112"/>
            <a:ext cx="2065412" cy="2065412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Doplňuj u, ú, 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numCol="3"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- kol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dom –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ob – v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v – l 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t – ha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roda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nák – p</a:t>
            </a:r>
          </a:p>
          <a:p>
            <a:pPr>
              <a:buNone/>
            </a:pPr>
            <a:r>
              <a:rPr lang="cs-CZ" dirty="0" smtClean="0"/>
              <a:t> - dolí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l – pení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p – jčovna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kázat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schovna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d – ležitý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pav – čina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terý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sm – tek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k – lna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d – věra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m – žeš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sněh – lák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k – že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spěch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hel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troj – helník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kr – ta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tok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vod</a:t>
            </a:r>
          </a:p>
          <a:p>
            <a:pPr>
              <a:buNone/>
            </a:pPr>
            <a:r>
              <a:rPr lang="cs-CZ" dirty="0" smtClean="0"/>
              <a:t> k – žel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v – ně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patí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916832"/>
            <a:ext cx="6984776" cy="31085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Nakresli : </a:t>
            </a:r>
          </a:p>
          <a:p>
            <a:endParaRPr lang="cs-CZ" sz="2800" b="1" dirty="0"/>
          </a:p>
          <a:p>
            <a:r>
              <a:rPr lang="cs-CZ" sz="2800" b="1" dirty="0" smtClean="0"/>
              <a:t>Dům</a:t>
            </a:r>
          </a:p>
          <a:p>
            <a:endParaRPr lang="cs-CZ" sz="2800" b="1" dirty="0"/>
          </a:p>
          <a:p>
            <a:r>
              <a:rPr lang="cs-CZ" sz="2800" b="1" dirty="0" smtClean="0"/>
              <a:t>Stůl</a:t>
            </a:r>
          </a:p>
          <a:p>
            <a:endParaRPr lang="cs-CZ" sz="2800" b="1" dirty="0"/>
          </a:p>
          <a:p>
            <a:r>
              <a:rPr lang="cs-CZ" sz="2800" b="1" dirty="0" smtClean="0"/>
              <a:t>Úl</a:t>
            </a:r>
          </a:p>
        </p:txBody>
      </p:sp>
      <p:pic>
        <p:nvPicPr>
          <p:cNvPr id="3" name="Obrázek 2" descr="dum3.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2636912"/>
            <a:ext cx="3600400" cy="3741035"/>
          </a:xfrm>
          <a:prstGeom prst="rect">
            <a:avLst/>
          </a:prstGeom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242646"/>
            <a:ext cx="8376931" cy="6282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264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 Doplňování krátkých a dlouhých samohlásek </vt:lpstr>
      <vt:lpstr>Doplňuj krátké a dlouhé samohlásky</vt:lpstr>
      <vt:lpstr>Doplňuj u, ú, ů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4</cp:revision>
  <dcterms:created xsi:type="dcterms:W3CDTF">2012-03-07T10:38:11Z</dcterms:created>
  <dcterms:modified xsi:type="dcterms:W3CDTF">2012-03-21T15:01:56Z</dcterms:modified>
</cp:coreProperties>
</file>