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351A2-C430-4548-924C-11DEF0FC5B3A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ACDA96-4B17-4C6D-8C36-D8E761FEAD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2_7 Krátké a dlouhé samohlásky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dirty="0" smtClean="0"/>
                        <a:t>: Krátké</a:t>
                      </a:r>
                      <a:r>
                        <a:rPr lang="cs-CZ" baseline="0" dirty="0" smtClean="0"/>
                        <a:t> a dlouhé samohlásky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Krátké a dlouhé samohlásky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08920"/>
            <a:ext cx="6400800" cy="175260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Doplňování krátkých a dlouhých samohlásek ve slovech a větách.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bg1"/>
                </a:solidFill>
              </a:rPr>
              <a:t>Téma 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věty vhodnými slovy a přečti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Tomáš nad úkolem (váha – váhá).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Babička starý svetr (pára – párá).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To je dobrá (rada – ráda).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Motýlek nad květinami (léta – létá).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Kamarádka se jmenuje (Míla – milá).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V pohádce čaruje dobrá (vila – víla).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Shrek_coloring_pages_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27197" y="3473624"/>
            <a:ext cx="2416803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Spojuj slabiky do slov, slova napiš.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420506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    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šá                        </a:t>
            </a:r>
            <a:r>
              <a:rPr lang="cs-CZ" b="1" dirty="0" smtClean="0">
                <a:solidFill>
                  <a:srgbClr val="00B0F0"/>
                </a:solidFill>
                <a:latin typeface="Adobe Kaiti Std R" pitchFamily="18" charset="-128"/>
                <a:ea typeface="Adobe Kaiti Std R" pitchFamily="18" charset="-128"/>
              </a:rPr>
              <a:t>ci</a:t>
            </a:r>
            <a:r>
              <a:rPr lang="cs-CZ" dirty="0" smtClean="0"/>
              <a:t>         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dobe Gothic Std B" pitchFamily="34" charset="-128"/>
                <a:ea typeface="Adobe Gothic Std B" pitchFamily="34" charset="-128"/>
              </a:rPr>
              <a:t>ko</a:t>
            </a:r>
            <a:r>
              <a:rPr lang="cs-CZ" dirty="0" smtClean="0"/>
              <a:t>                </a:t>
            </a:r>
            <a:r>
              <a:rPr lang="cs-CZ" sz="3600" b="1" i="1" dirty="0" smtClean="0">
                <a:solidFill>
                  <a:srgbClr val="00B050"/>
                </a:solidFill>
                <a:latin typeface="Adobe Garamond Pro" pitchFamily="18" charset="-18"/>
              </a:rPr>
              <a:t>pí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7030A0"/>
                </a:solidFill>
                <a:latin typeface="Adobe Gothic Std B" pitchFamily="34" charset="-128"/>
                <a:ea typeface="Adobe Gothic Std B" pitchFamily="34" charset="-128"/>
                <a:cs typeface="Aharoni" pitchFamily="2" charset="-79"/>
              </a:rPr>
              <a:t>dí</a:t>
            </a:r>
            <a:r>
              <a:rPr lang="cs-CZ" dirty="0" smtClean="0"/>
              <a:t>                        </a:t>
            </a:r>
            <a:r>
              <a:rPr lang="cs-CZ" b="1" i="1" dirty="0" smtClean="0">
                <a:solidFill>
                  <a:schemeClr val="tx2">
                    <a:lumMod val="50000"/>
                  </a:schemeClr>
                </a:solidFill>
              </a:rPr>
              <a:t> cho</a:t>
            </a:r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dirty="0" smtClean="0"/>
              <a:t>   </a:t>
            </a:r>
            <a:r>
              <a:rPr lang="cs-CZ" sz="4000" b="1" dirty="0" smtClean="0">
                <a:solidFill>
                  <a:srgbClr val="FFC000"/>
                </a:solidFill>
                <a:latin typeface="Adobe Hebrew" pitchFamily="18" charset="-79"/>
                <a:cs typeface="Adobe Hebrew" pitchFamily="18" charset="-79"/>
              </a:rPr>
              <a:t>chá</a:t>
            </a:r>
            <a:r>
              <a:rPr lang="cs-CZ" dirty="0" smtClean="0"/>
              <a:t>                    </a:t>
            </a:r>
            <a:r>
              <a:rPr lang="cs-CZ" sz="3600" b="1" dirty="0" smtClean="0">
                <a:solidFill>
                  <a:srgbClr val="00B050"/>
                </a:solidFill>
                <a:latin typeface="Batang" pitchFamily="18" charset="-127"/>
                <a:ea typeface="Batang" pitchFamily="18" charset="-127"/>
              </a:rPr>
              <a:t>šík</a:t>
            </a:r>
            <a:r>
              <a:rPr lang="cs-CZ" dirty="0" smtClean="0"/>
              <a:t>              </a:t>
            </a:r>
            <a:r>
              <a:rPr lang="cs-CZ" b="1" dirty="0" smtClean="0"/>
              <a:t>tek </a:t>
            </a:r>
            <a:r>
              <a:rPr lang="cs-CZ" dirty="0" smtClean="0"/>
              <a:t>      </a:t>
            </a:r>
          </a:p>
          <a:p>
            <a:pPr algn="ctr"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b="1" dirty="0" smtClean="0">
                <a:solidFill>
                  <a:srgbClr val="FF0000"/>
                </a:solidFill>
                <a:latin typeface="Batang" pitchFamily="18" charset="-127"/>
                <a:ea typeface="Batang" pitchFamily="18" charset="-127"/>
              </a:rPr>
              <a:t>zí</a:t>
            </a: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609329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Šátek, košík, píchá, cizí, chodí</a:t>
            </a:r>
            <a:endParaRPr lang="cs-CZ" sz="28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Spojuj slabiky do slov, slova napiš.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420506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    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     ša         lu       be         u         ko</a:t>
            </a:r>
          </a:p>
          <a:p>
            <a:pPr>
              <a:buNone/>
            </a:pPr>
            <a:r>
              <a:rPr lang="cs-CZ" b="1" dirty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    </a:t>
            </a:r>
          </a:p>
          <a:p>
            <a:pPr>
              <a:buNone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latin typeface="Adobe Gothic Std B" pitchFamily="34" charset="-128"/>
                <a:ea typeface="Adobe Gothic Std B" pitchFamily="34" charset="-128"/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dobe Gothic Std B" pitchFamily="34" charset="-128"/>
                <a:ea typeface="Adobe Gothic Std B" pitchFamily="34" charset="-128"/>
              </a:rPr>
              <a:t>    bě         ko      klu       chy     ma    há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  <a:latin typeface="Adobe Gothic Std B" pitchFamily="34" charset="-128"/>
              <a:ea typeface="Adobe Gothic Std B" pitchFamily="34" charset="-128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  <a:latin typeface="Adobe Gothic Std B" pitchFamily="34" charset="-128"/>
                <a:ea typeface="Adobe Gothic Std B" pitchFamily="34" charset="-128"/>
              </a:rPr>
              <a:t>     zel         je        rec       šík      tá      bič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609329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Šašek, uzel, maluje, běhá, klubíčko, koberec, chytá.</a:t>
            </a:r>
            <a:endParaRPr lang="cs-CZ" sz="28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laun_dite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endParaRPr lang="cs-CZ" dirty="0" smtClean="0"/>
          </a:p>
          <a:p>
            <a:r>
              <a:rPr lang="cs-CZ" dirty="0" smtClean="0"/>
              <a:t>Omalovánky ke stažení. Dostupné na: omalovánky.info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Krátké a dlouhé samohlásky</vt:lpstr>
      <vt:lpstr>Doplň věty vhodnými slovy a přečti je:</vt:lpstr>
      <vt:lpstr>Spojuj slabiky do slov, slova napiš.</vt:lpstr>
      <vt:lpstr>Spojuj slabiky do slov, slova napiš.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7</cp:revision>
  <dcterms:created xsi:type="dcterms:W3CDTF">2012-03-06T11:20:08Z</dcterms:created>
  <dcterms:modified xsi:type="dcterms:W3CDTF">2012-03-21T14:58:53Z</dcterms:modified>
</cp:coreProperties>
</file>