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E03E0-5833-4652-BBB7-B1B7371D931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78C71D-563D-465E-8E0B-2674F269AC8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trips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2_9 Skládání slabik a slov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Skládání slabik a slov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08720"/>
            <a:ext cx="7772400" cy="1470025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Skládání </a:t>
            </a:r>
            <a:r>
              <a:rPr lang="cs-CZ" dirty="0" smtClean="0">
                <a:solidFill>
                  <a:schemeClr val="bg1"/>
                </a:solidFill>
              </a:rPr>
              <a:t>slabik a slov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852936"/>
            <a:ext cx="6400800" cy="175260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 nápravu vývojových poruch učení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 : Procvičování skládání slabik a slov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 písmen slož slabiky a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numCol="2"/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N – o – h – a </a:t>
            </a:r>
          </a:p>
          <a:p>
            <a:pPr>
              <a:buNone/>
            </a:pPr>
            <a:r>
              <a:rPr lang="cs-CZ" sz="2800" dirty="0" smtClean="0"/>
              <a:t>D – á – v – á</a:t>
            </a:r>
          </a:p>
          <a:p>
            <a:pPr>
              <a:buNone/>
            </a:pPr>
            <a:r>
              <a:rPr lang="cs-CZ" sz="2800" dirty="0" smtClean="0"/>
              <a:t>T – á – t – a </a:t>
            </a:r>
          </a:p>
          <a:p>
            <a:pPr>
              <a:buNone/>
            </a:pPr>
            <a:r>
              <a:rPr lang="cs-CZ" sz="2800" dirty="0" smtClean="0"/>
              <a:t>J – í – m – e</a:t>
            </a:r>
          </a:p>
          <a:p>
            <a:pPr>
              <a:buNone/>
            </a:pPr>
            <a:r>
              <a:rPr lang="cs-CZ" sz="2800" dirty="0" smtClean="0"/>
              <a:t>V – e – č – e – r </a:t>
            </a:r>
          </a:p>
          <a:p>
            <a:pPr>
              <a:buNone/>
            </a:pPr>
            <a:r>
              <a:rPr lang="cs-CZ" sz="2800" dirty="0" smtClean="0"/>
              <a:t>V – l – á – č – e – k</a:t>
            </a:r>
          </a:p>
          <a:p>
            <a:pPr>
              <a:buNone/>
            </a:pPr>
            <a:r>
              <a:rPr lang="cs-CZ" sz="2800" dirty="0" smtClean="0"/>
              <a:t>S – l – u – n – í – č – k – o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O – p – i – c –e</a:t>
            </a:r>
          </a:p>
          <a:p>
            <a:pPr>
              <a:buNone/>
            </a:pPr>
            <a:r>
              <a:rPr lang="cs-CZ" sz="2800" dirty="0" smtClean="0"/>
              <a:t>L – o – d – i – č – k – a</a:t>
            </a:r>
          </a:p>
          <a:p>
            <a:pPr>
              <a:buNone/>
            </a:pPr>
            <a:r>
              <a:rPr lang="cs-CZ" sz="2800" dirty="0" smtClean="0"/>
              <a:t>S – t – r – o – m</a:t>
            </a:r>
          </a:p>
          <a:p>
            <a:pPr>
              <a:buNone/>
            </a:pPr>
            <a:r>
              <a:rPr lang="cs-CZ" sz="2800" dirty="0" smtClean="0"/>
              <a:t>K – l – u – k</a:t>
            </a:r>
          </a:p>
          <a:p>
            <a:pPr>
              <a:buNone/>
            </a:pPr>
            <a:r>
              <a:rPr lang="cs-CZ" sz="2800" dirty="0" smtClean="0"/>
              <a:t>J – a – v – o – r</a:t>
            </a:r>
          </a:p>
          <a:p>
            <a:pPr>
              <a:buNone/>
            </a:pPr>
            <a:r>
              <a:rPr lang="cs-CZ" sz="2800" dirty="0" smtClean="0"/>
              <a:t>P – e – n – á - l  </a:t>
            </a:r>
          </a:p>
          <a:p>
            <a:pPr>
              <a:buNone/>
            </a:pPr>
            <a:r>
              <a:rPr lang="cs-CZ" sz="2800" dirty="0" smtClean="0"/>
              <a:t>R – u – č – n – í – k  </a:t>
            </a:r>
            <a:endParaRPr lang="cs-CZ" sz="2800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Dokonči slova a tleskej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numCol="2"/>
          <a:lstStyle/>
          <a:p>
            <a:pPr>
              <a:buNone/>
            </a:pPr>
            <a:r>
              <a:rPr lang="cs-CZ" dirty="0" smtClean="0"/>
              <a:t>Ma _____</a:t>
            </a:r>
          </a:p>
          <a:p>
            <a:pPr>
              <a:buNone/>
            </a:pPr>
            <a:r>
              <a:rPr lang="cs-CZ" dirty="0" smtClean="0"/>
              <a:t>Chodí ____</a:t>
            </a:r>
          </a:p>
          <a:p>
            <a:pPr>
              <a:buNone/>
            </a:pPr>
            <a:r>
              <a:rPr lang="cs-CZ" dirty="0" smtClean="0"/>
              <a:t>Tabu ____</a:t>
            </a:r>
          </a:p>
          <a:p>
            <a:pPr>
              <a:buNone/>
            </a:pPr>
            <a:r>
              <a:rPr lang="cs-CZ" dirty="0" smtClean="0"/>
              <a:t>Jabl ____</a:t>
            </a:r>
          </a:p>
          <a:p>
            <a:pPr>
              <a:buNone/>
            </a:pPr>
            <a:r>
              <a:rPr lang="cs-CZ" dirty="0" smtClean="0"/>
              <a:t>Prostí ____</a:t>
            </a:r>
          </a:p>
          <a:p>
            <a:pPr>
              <a:buNone/>
            </a:pPr>
            <a:r>
              <a:rPr lang="cs-CZ" dirty="0" smtClean="0"/>
              <a:t>Talí ___</a:t>
            </a:r>
          </a:p>
          <a:p>
            <a:pPr>
              <a:buNone/>
            </a:pPr>
            <a:r>
              <a:rPr lang="cs-CZ" dirty="0" smtClean="0"/>
              <a:t>Kreslí ___</a:t>
            </a:r>
          </a:p>
          <a:p>
            <a:pPr>
              <a:buNone/>
            </a:pPr>
            <a:r>
              <a:rPr lang="cs-CZ" dirty="0" smtClean="0"/>
              <a:t>Utěr ____</a:t>
            </a:r>
          </a:p>
          <a:p>
            <a:pPr>
              <a:buNone/>
            </a:pPr>
            <a:r>
              <a:rPr lang="cs-CZ" dirty="0" smtClean="0"/>
              <a:t>Obráz ___</a:t>
            </a:r>
          </a:p>
          <a:p>
            <a:pPr>
              <a:buNone/>
            </a:pPr>
            <a:r>
              <a:rPr lang="cs-CZ" dirty="0" smtClean="0"/>
              <a:t>Kolí ___</a:t>
            </a:r>
          </a:p>
          <a:p>
            <a:pPr>
              <a:buNone/>
            </a:pPr>
            <a:r>
              <a:rPr lang="cs-CZ" dirty="0" smtClean="0"/>
              <a:t>Brý ___</a:t>
            </a:r>
          </a:p>
          <a:p>
            <a:pPr>
              <a:buNone/>
            </a:pPr>
            <a:r>
              <a:rPr lang="cs-CZ" dirty="0" smtClean="0"/>
              <a:t>Seši ___</a:t>
            </a:r>
          </a:p>
          <a:p>
            <a:pPr>
              <a:buNone/>
            </a:pPr>
            <a:r>
              <a:rPr lang="cs-CZ" dirty="0" smtClean="0"/>
              <a:t>Matematik ___</a:t>
            </a:r>
          </a:p>
          <a:p>
            <a:pPr>
              <a:buNone/>
            </a:pPr>
            <a:r>
              <a:rPr lang="cs-CZ" dirty="0" smtClean="0"/>
              <a:t>Autíč ___</a:t>
            </a:r>
            <a:endParaRPr lang="cs-CZ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auto_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0"/>
            <a:ext cx="3628628" cy="2560974"/>
          </a:xfrm>
          <a:prstGeom prst="rect">
            <a:avLst/>
          </a:prstGeom>
        </p:spPr>
      </p:pic>
      <p:pic>
        <p:nvPicPr>
          <p:cNvPr id="3" name="Obrázek 2" descr="vlak2.previe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1052736"/>
            <a:ext cx="4475959" cy="5363691"/>
          </a:xfrm>
          <a:prstGeom prst="rect">
            <a:avLst/>
          </a:prstGeom>
        </p:spPr>
      </p:pic>
      <p:pic>
        <p:nvPicPr>
          <p:cNvPr id="4" name="Obrázek 3" descr="opice2.preview (1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2780928"/>
            <a:ext cx="3057804" cy="40770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11960" y="332656"/>
            <a:ext cx="201622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utíčko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5877272"/>
            <a:ext cx="1800200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Vláček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924944"/>
            <a:ext cx="151216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Opice</a:t>
            </a:r>
            <a:endParaRPr lang="cs-CZ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Správně seřaď slabiky a říkej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numCol="2">
            <a:normAutofit/>
          </a:bodyPr>
          <a:lstStyle/>
          <a:p>
            <a:pPr>
              <a:buNone/>
            </a:pPr>
            <a:r>
              <a:rPr lang="cs-CZ" dirty="0" smtClean="0"/>
              <a:t> jí – za – ček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ka – liš – tič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me – lí – ček</a:t>
            </a:r>
          </a:p>
          <a:p>
            <a:pPr>
              <a:buNone/>
            </a:pPr>
            <a:r>
              <a:rPr lang="cs-CZ" dirty="0" smtClean="0"/>
              <a:t> lí – ba – ky</a:t>
            </a:r>
          </a:p>
          <a:p>
            <a:pPr>
              <a:buNone/>
            </a:pPr>
            <a:r>
              <a:rPr lang="cs-CZ" dirty="0" smtClean="0"/>
              <a:t> ka – ko – byl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tě – kou – liš – pa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my – vad – u – lo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ka – spon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pid – lo – le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ko – týl – svě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řek – pol – štá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len – dář – 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din – ho –ky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med – dek – ví</a:t>
            </a:r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242646"/>
            <a:ext cx="8376931" cy="6282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310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 Skládání slabik a slov </vt:lpstr>
      <vt:lpstr>Z písmen slož slabiky a slova</vt:lpstr>
      <vt:lpstr>Dokonči slova a tleskej slabiky</vt:lpstr>
      <vt:lpstr>Snímek 5</vt:lpstr>
      <vt:lpstr>Správně seřaď slabiky a říkej slova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veronika</dc:creator>
  <cp:lastModifiedBy>uživatel</cp:lastModifiedBy>
  <cp:revision>3</cp:revision>
  <dcterms:created xsi:type="dcterms:W3CDTF">2012-03-07T10:19:40Z</dcterms:created>
  <dcterms:modified xsi:type="dcterms:W3CDTF">2012-03-21T15:07:02Z</dcterms:modified>
</cp:coreProperties>
</file>