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419E-4D58-46EF-B7CD-9285BD1DA9E3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6C06C-C541-4608-80D4-9B3DF32E891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866880" y="5095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42910" y="2857496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VY_32_INOVACE_Vývojové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poruchy učení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2_10 Hranice slov ve větě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Hranice slov ve větě</a:t>
                      </a: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1470025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Hranice slov ve větě</a:t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068960"/>
            <a:ext cx="6400800" cy="17526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Určeno pro  nápravu vývojových poruch učení</a:t>
            </a:r>
          </a:p>
          <a:p>
            <a:pPr algn="l"/>
            <a:endParaRPr lang="cs-CZ" sz="1800" dirty="0" smtClean="0">
              <a:solidFill>
                <a:schemeClr val="tx1"/>
              </a:solidFill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Anotace: Rozlišování slov, tvoření vět.</a:t>
            </a:r>
            <a:endParaRPr lang="cs-CZ" sz="18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Odděl slova ve větě a věty napiš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Dnesmámedomácíúkol.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Odpolednesihrajemenaškolnímhřišti.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Vesmírjedosudneprobádanáoblast.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Malázvířatajsouhraváaroztomilá.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424936" cy="5509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LiškavozilaBudulínkanaocásku.</a:t>
            </a:r>
          </a:p>
          <a:p>
            <a:endParaRPr lang="cs-CZ" sz="3200" dirty="0"/>
          </a:p>
          <a:p>
            <a:r>
              <a:rPr lang="cs-CZ" sz="3200" dirty="0" smtClean="0"/>
              <a:t>Mámedomakočkuakřečka.</a:t>
            </a:r>
          </a:p>
          <a:p>
            <a:endParaRPr lang="cs-CZ" sz="3200" dirty="0"/>
          </a:p>
          <a:p>
            <a:r>
              <a:rPr lang="cs-CZ" sz="3200" dirty="0" smtClean="0"/>
              <a:t>KrálakrálovnamělidceruRůženku.</a:t>
            </a:r>
          </a:p>
          <a:p>
            <a:endParaRPr lang="cs-CZ" sz="3200" dirty="0"/>
          </a:p>
          <a:p>
            <a:r>
              <a:rPr lang="cs-CZ" sz="3200" dirty="0" smtClean="0"/>
              <a:t>Vleserostouborůvkyamaliny.</a:t>
            </a:r>
          </a:p>
          <a:p>
            <a:endParaRPr lang="cs-CZ" sz="3200" dirty="0"/>
          </a:p>
          <a:p>
            <a:r>
              <a:rPr lang="cs-CZ" sz="3200" dirty="0" smtClean="0"/>
              <a:t>Pesvytrvaleštěkalnapošťáka.</a:t>
            </a:r>
          </a:p>
          <a:p>
            <a:endParaRPr lang="cs-CZ" sz="3200" dirty="0"/>
          </a:p>
          <a:p>
            <a:endParaRPr lang="cs-CZ" sz="3200" dirty="0" smtClean="0"/>
          </a:p>
        </p:txBody>
      </p:sp>
      <p:pic>
        <p:nvPicPr>
          <p:cNvPr id="3" name="Obrázek 2" descr="dog-coloring-pages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3481216"/>
            <a:ext cx="3563888" cy="3376784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Ze slov sestav názvy písní a napiš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pes    Skákal    oves    přes.</a:t>
            </a:r>
          </a:p>
          <a:p>
            <a:pPr>
              <a:buNone/>
            </a:pPr>
            <a:r>
              <a:rPr lang="cs-CZ" dirty="0" smtClean="0"/>
              <a:t>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ovečky  Pásla  háječku  zeleném  v.</a:t>
            </a:r>
          </a:p>
          <a:p>
            <a:pPr>
              <a:buNone/>
            </a:pPr>
            <a:r>
              <a:rPr lang="cs-CZ" dirty="0" smtClean="0"/>
              <a:t>_____________________________</a:t>
            </a:r>
          </a:p>
          <a:p>
            <a:pPr>
              <a:buNone/>
            </a:pPr>
            <a:r>
              <a:rPr lang="cs-CZ" dirty="0" smtClean="0"/>
              <a:t> oči  spát   jděte   Černé.</a:t>
            </a:r>
          </a:p>
          <a:p>
            <a:pPr>
              <a:buNone/>
            </a:pPr>
            <a:r>
              <a:rPr lang="cs-CZ" dirty="0" smtClean="0"/>
              <a:t>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ze   Vyletěla   skály   holubička.</a:t>
            </a:r>
          </a:p>
          <a:p>
            <a:pPr>
              <a:buNone/>
            </a:pPr>
            <a:r>
              <a:rPr lang="cs-CZ" dirty="0" smtClean="0"/>
              <a:t>__________________________</a:t>
            </a:r>
            <a:endParaRPr lang="cs-CZ" dirty="0"/>
          </a:p>
        </p:txBody>
      </p:sp>
      <p:pic>
        <p:nvPicPr>
          <p:cNvPr id="4" name="Obrázek 3" descr="ptacatka_ve_hnizde.previ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6863832" y="4593552"/>
            <a:ext cx="1653648" cy="2204864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</a:t>
            </a:r>
          </a:p>
          <a:p>
            <a:endParaRPr lang="cs-CZ" dirty="0" smtClean="0"/>
          </a:p>
          <a:p>
            <a:r>
              <a:rPr lang="cs-CZ" dirty="0" smtClean="0"/>
              <a:t>Omalovánky ke stažení. Dostupné na: omalovánky.info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119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 Hranice slov ve větě </vt:lpstr>
      <vt:lpstr>Odděl slova ve větě a věty napiš</vt:lpstr>
      <vt:lpstr>Snímek 4</vt:lpstr>
      <vt:lpstr>Ze slov sestav názvy písní a napiš je</vt:lpstr>
      <vt:lpstr>Snímek 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Vývojové poruchy učení</dc:title>
  <dc:creator>veronika</dc:creator>
  <cp:lastModifiedBy>uživatel</cp:lastModifiedBy>
  <cp:revision>3</cp:revision>
  <dcterms:created xsi:type="dcterms:W3CDTF">2012-03-07T11:15:25Z</dcterms:created>
  <dcterms:modified xsi:type="dcterms:W3CDTF">2012-03-21T15:09:15Z</dcterms:modified>
</cp:coreProperties>
</file>