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997E0A-BF47-47AC-A0D3-EBC944C0EC97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8F61EF-B4D7-4114-B6F7-79849B8AA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2_12 Souhlásky uvnitř a na konci slov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Souhlásky uvnitř a na konci slov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Souhlásky uvnitř a na konci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pro nápravu vývojových poruch učení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 : Procvičování rozlišování souhlásek uvnitř a na konci slov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Čti slova a říkej je v jednotném čísle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numCol="2"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Hříbky – hříbek</a:t>
            </a:r>
          </a:p>
          <a:p>
            <a:pPr>
              <a:buNone/>
            </a:pPr>
            <a:r>
              <a:rPr lang="cs-CZ" dirty="0" smtClean="0"/>
              <a:t>Řízky – </a:t>
            </a:r>
          </a:p>
          <a:p>
            <a:pPr>
              <a:buNone/>
            </a:pPr>
            <a:r>
              <a:rPr lang="cs-CZ" dirty="0" smtClean="0"/>
              <a:t>Proutky – </a:t>
            </a:r>
          </a:p>
          <a:p>
            <a:pPr>
              <a:buNone/>
            </a:pPr>
            <a:r>
              <a:rPr lang="cs-CZ" dirty="0" smtClean="0"/>
              <a:t>Chloupky – </a:t>
            </a:r>
          </a:p>
          <a:p>
            <a:pPr>
              <a:buNone/>
            </a:pPr>
            <a:r>
              <a:rPr lang="cs-CZ" dirty="0" smtClean="0"/>
              <a:t>Klubka – </a:t>
            </a:r>
          </a:p>
          <a:p>
            <a:pPr>
              <a:buNone/>
            </a:pPr>
            <a:r>
              <a:rPr lang="cs-CZ" dirty="0" smtClean="0"/>
              <a:t>Kroužky – </a:t>
            </a:r>
          </a:p>
          <a:p>
            <a:pPr>
              <a:buNone/>
            </a:pPr>
            <a:r>
              <a:rPr lang="cs-CZ" dirty="0" smtClean="0"/>
              <a:t>Drápky – </a:t>
            </a:r>
          </a:p>
          <a:p>
            <a:pPr>
              <a:buNone/>
            </a:pPr>
            <a:r>
              <a:rPr lang="cs-CZ" dirty="0" smtClean="0"/>
              <a:t>Provázky – </a:t>
            </a:r>
          </a:p>
          <a:p>
            <a:pPr>
              <a:buNone/>
            </a:pPr>
            <a:r>
              <a:rPr lang="cs-CZ" dirty="0" smtClean="0"/>
              <a:t>Otázky – </a:t>
            </a:r>
          </a:p>
          <a:p>
            <a:pPr>
              <a:buNone/>
            </a:pPr>
            <a:r>
              <a:rPr lang="cs-CZ" dirty="0" smtClean="0"/>
              <a:t>Břízky – </a:t>
            </a:r>
          </a:p>
          <a:p>
            <a:pPr>
              <a:buNone/>
            </a:pPr>
            <a:r>
              <a:rPr lang="cs-CZ" dirty="0" smtClean="0"/>
              <a:t>Šišky –</a:t>
            </a:r>
          </a:p>
          <a:p>
            <a:pPr>
              <a:buNone/>
            </a:pPr>
            <a:r>
              <a:rPr lang="cs-CZ" dirty="0" smtClean="0"/>
              <a:t>Nehty – </a:t>
            </a:r>
          </a:p>
          <a:p>
            <a:pPr>
              <a:buNone/>
            </a:pPr>
            <a:r>
              <a:rPr lang="cs-CZ" dirty="0" smtClean="0"/>
              <a:t>Doubky – </a:t>
            </a:r>
          </a:p>
          <a:p>
            <a:pPr>
              <a:buNone/>
            </a:pPr>
            <a:r>
              <a:rPr lang="cs-CZ" dirty="0" smtClean="0"/>
              <a:t>Šátky – </a:t>
            </a:r>
          </a:p>
          <a:p>
            <a:pPr>
              <a:buNone/>
            </a:pPr>
            <a:r>
              <a:rPr lang="cs-CZ" dirty="0" smtClean="0"/>
              <a:t>Kupky – </a:t>
            </a:r>
          </a:p>
          <a:p>
            <a:pPr>
              <a:buNone/>
            </a:pPr>
            <a:r>
              <a:rPr lang="cs-CZ" dirty="0" smtClean="0"/>
              <a:t>Houby – </a:t>
            </a:r>
          </a:p>
          <a:p>
            <a:pPr>
              <a:buNone/>
            </a:pPr>
            <a:r>
              <a:rPr lang="cs-CZ" dirty="0" smtClean="0"/>
              <a:t>Kapky – </a:t>
            </a:r>
          </a:p>
          <a:p>
            <a:pPr>
              <a:buNone/>
            </a:pPr>
            <a:r>
              <a:rPr lang="cs-CZ" dirty="0" smtClean="0"/>
              <a:t>Stroužky –</a:t>
            </a:r>
          </a:p>
          <a:p>
            <a:pPr>
              <a:buNone/>
            </a:pPr>
            <a:r>
              <a:rPr lang="cs-CZ" dirty="0" smtClean="0"/>
              <a:t>Řetízky –</a:t>
            </a:r>
          </a:p>
          <a:p>
            <a:pPr>
              <a:buNone/>
            </a:pPr>
            <a:r>
              <a:rPr lang="cs-CZ" dirty="0" smtClean="0"/>
              <a:t>Sloupy –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Čti slova a říkej je zdrobněle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numCol="2"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Šiška – šištička</a:t>
            </a:r>
          </a:p>
          <a:p>
            <a:pPr>
              <a:buNone/>
            </a:pPr>
            <a:r>
              <a:rPr lang="cs-CZ" dirty="0" smtClean="0"/>
              <a:t>Žofka – </a:t>
            </a:r>
          </a:p>
          <a:p>
            <a:pPr>
              <a:buNone/>
            </a:pPr>
            <a:r>
              <a:rPr lang="cs-CZ" dirty="0" smtClean="0"/>
              <a:t>Děvče – </a:t>
            </a:r>
          </a:p>
          <a:p>
            <a:pPr>
              <a:buNone/>
            </a:pPr>
            <a:r>
              <a:rPr lang="cs-CZ" dirty="0" smtClean="0"/>
              <a:t>Chléb – </a:t>
            </a:r>
          </a:p>
          <a:p>
            <a:pPr>
              <a:buNone/>
            </a:pPr>
            <a:r>
              <a:rPr lang="cs-CZ" dirty="0" smtClean="0"/>
              <a:t>Mrkev – </a:t>
            </a:r>
          </a:p>
          <a:p>
            <a:pPr>
              <a:buNone/>
            </a:pPr>
            <a:r>
              <a:rPr lang="cs-CZ" dirty="0" smtClean="0"/>
              <a:t>Koš – </a:t>
            </a:r>
          </a:p>
          <a:p>
            <a:pPr>
              <a:buNone/>
            </a:pPr>
            <a:r>
              <a:rPr lang="cs-CZ" dirty="0" smtClean="0"/>
              <a:t>Ocas – </a:t>
            </a:r>
          </a:p>
          <a:p>
            <a:pPr>
              <a:buNone/>
            </a:pPr>
            <a:r>
              <a:rPr lang="cs-CZ" dirty="0" smtClean="0"/>
              <a:t>Holub – </a:t>
            </a:r>
          </a:p>
          <a:p>
            <a:pPr>
              <a:buNone/>
            </a:pPr>
            <a:r>
              <a:rPr lang="cs-CZ" dirty="0" smtClean="0"/>
              <a:t>Větev –</a:t>
            </a:r>
          </a:p>
          <a:p>
            <a:pPr>
              <a:buNone/>
            </a:pPr>
            <a:r>
              <a:rPr lang="cs-CZ" dirty="0" smtClean="0"/>
              <a:t>Muž – </a:t>
            </a:r>
          </a:p>
          <a:p>
            <a:pPr>
              <a:buNone/>
            </a:pPr>
            <a:r>
              <a:rPr lang="cs-CZ" dirty="0" smtClean="0"/>
              <a:t>Knížka – </a:t>
            </a:r>
          </a:p>
          <a:p>
            <a:pPr>
              <a:buNone/>
            </a:pPr>
            <a:r>
              <a:rPr lang="cs-CZ" dirty="0" smtClean="0"/>
              <a:t>Nůž – </a:t>
            </a:r>
          </a:p>
          <a:p>
            <a:pPr>
              <a:buNone/>
            </a:pPr>
            <a:r>
              <a:rPr lang="cs-CZ" dirty="0" smtClean="0"/>
              <a:t>Obraz –</a:t>
            </a:r>
          </a:p>
          <a:p>
            <a:pPr>
              <a:buNone/>
            </a:pPr>
            <a:r>
              <a:rPr lang="cs-CZ" dirty="0" smtClean="0"/>
              <a:t>Vůz –</a:t>
            </a:r>
          </a:p>
          <a:p>
            <a:pPr>
              <a:buNone/>
            </a:pPr>
            <a:r>
              <a:rPr lang="cs-CZ" dirty="0" smtClean="0"/>
              <a:t>Láhev – </a:t>
            </a:r>
          </a:p>
          <a:p>
            <a:pPr>
              <a:buNone/>
            </a:pPr>
            <a:r>
              <a:rPr lang="cs-CZ" dirty="0" smtClean="0"/>
              <a:t>Kabát – </a:t>
            </a:r>
          </a:p>
          <a:p>
            <a:pPr>
              <a:buNone/>
            </a:pPr>
            <a:r>
              <a:rPr lang="cs-CZ" dirty="0" smtClean="0"/>
              <a:t>Věž – </a:t>
            </a:r>
          </a:p>
          <a:p>
            <a:pPr>
              <a:buNone/>
            </a:pPr>
            <a:r>
              <a:rPr lang="cs-CZ" dirty="0" smtClean="0"/>
              <a:t>Mráz – 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věty, slova zdůvodni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Náš dům má velkou g _ _ _ _ .</a:t>
            </a:r>
          </a:p>
          <a:p>
            <a:pPr>
              <a:buNone/>
            </a:pPr>
            <a:r>
              <a:rPr lang="cs-CZ" dirty="0" smtClean="0"/>
              <a:t>Přede dveřmi je r _ _ _ _ _ _a.</a:t>
            </a:r>
          </a:p>
          <a:p>
            <a:pPr>
              <a:buNone/>
            </a:pPr>
            <a:r>
              <a:rPr lang="cs-CZ" dirty="0" smtClean="0"/>
              <a:t>Do čaje dáváme s _ _ _ _ ý med.</a:t>
            </a:r>
          </a:p>
          <a:p>
            <a:pPr>
              <a:buNone/>
            </a:pPr>
            <a:r>
              <a:rPr lang="cs-CZ" dirty="0" smtClean="0"/>
              <a:t>B _ _ _ _ y mají světlý kmen.</a:t>
            </a:r>
          </a:p>
          <a:p>
            <a:pPr>
              <a:buNone/>
            </a:pPr>
            <a:r>
              <a:rPr lang="cs-CZ" dirty="0" smtClean="0"/>
              <a:t>Na stromě je suchá v _ _ _ _ .</a:t>
            </a:r>
          </a:p>
          <a:p>
            <a:pPr>
              <a:buNone/>
            </a:pPr>
            <a:r>
              <a:rPr lang="cs-CZ" dirty="0" smtClean="0"/>
              <a:t>Pastelky mají mnoho b _ _ _ _ .</a:t>
            </a:r>
          </a:p>
          <a:p>
            <a:pPr>
              <a:buNone/>
            </a:pPr>
            <a:r>
              <a:rPr lang="cs-CZ" dirty="0" smtClean="0"/>
              <a:t>V boudě štěkal zlý p _ _ .</a:t>
            </a:r>
          </a:p>
          <a:p>
            <a:pPr>
              <a:buNone/>
            </a:pPr>
            <a:r>
              <a:rPr lang="cs-CZ" dirty="0" smtClean="0"/>
              <a:t>Venku byl velký m _ _ _ .</a:t>
            </a:r>
          </a:p>
          <a:p>
            <a:pPr>
              <a:buNone/>
            </a:pPr>
            <a:r>
              <a:rPr lang="cs-CZ" dirty="0" smtClean="0"/>
              <a:t>Liduška je h _ _ _ á d _ _ _ a .</a:t>
            </a:r>
          </a:p>
          <a:p>
            <a:pPr>
              <a:buNone/>
            </a:pPr>
            <a:r>
              <a:rPr lang="cs-CZ" dirty="0" smtClean="0"/>
              <a:t>Na obloze letěl h _ _ _ ptáků.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beruska_preview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4619623" y="-404836"/>
            <a:ext cx="3714758" cy="4953011"/>
          </a:xfrm>
          <a:prstGeom prst="rect">
            <a:avLst/>
          </a:prstGeom>
        </p:spPr>
      </p:pic>
      <p:pic>
        <p:nvPicPr>
          <p:cNvPr id="3" name="Obrázek 2" descr="medvidek_preview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20" y="1643050"/>
            <a:ext cx="3429024" cy="457203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86248" y="4572008"/>
            <a:ext cx="4572032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Pojmenuj zvířata na obrázcích a vykresli je.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</a:t>
            </a:r>
          </a:p>
          <a:p>
            <a:endParaRPr lang="cs-CZ" dirty="0" smtClean="0"/>
          </a:p>
          <a:p>
            <a:r>
              <a:rPr lang="cs-CZ" dirty="0" smtClean="0"/>
              <a:t>Omalovánky ke stažení. Dostupné na: omalovánky.info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274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Souhlásky uvnitř a na konci slov</vt:lpstr>
      <vt:lpstr>Čti slova a říkej je v jednotném čísle</vt:lpstr>
      <vt:lpstr>Čti slova a říkej je zdrobněle</vt:lpstr>
      <vt:lpstr>Doplň věty, slova zdůvodni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Vývojové poruchy učení</dc:title>
  <dc:creator>uživatel</dc:creator>
  <cp:lastModifiedBy>uživatel</cp:lastModifiedBy>
  <cp:revision>3</cp:revision>
  <dcterms:created xsi:type="dcterms:W3CDTF">2012-03-21T14:04:30Z</dcterms:created>
  <dcterms:modified xsi:type="dcterms:W3CDTF">2012-03-21T15:13:50Z</dcterms:modified>
</cp:coreProperties>
</file>