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351C4-91E5-4818-B6B7-EC96672C7A88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15398-3673-4704-B7E5-FEFF0B9645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866880" y="5095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42910" y="2857496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VY_32_INOVACE_Vývojové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poruchy učení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2_14 Rozlišování hlásek D, T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Rozlišování hlásek D, T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500042"/>
            <a:ext cx="7772400" cy="1470025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Rozlišování </a:t>
            </a:r>
            <a:r>
              <a:rPr lang="cs-CZ" dirty="0" smtClean="0">
                <a:solidFill>
                  <a:schemeClr val="bg1"/>
                </a:solidFill>
              </a:rPr>
              <a:t>hlásek D a T</a:t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708920"/>
            <a:ext cx="6400800" cy="1752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Určeno pro nápravu vývojových poruch učení</a:t>
            </a:r>
          </a:p>
          <a:p>
            <a:pPr algn="l"/>
            <a:endParaRPr lang="cs-CZ" sz="1800" dirty="0" smtClean="0">
              <a:solidFill>
                <a:schemeClr val="tx1"/>
              </a:solidFill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Anotace: Procvičování rozlišování hlásek D a T</a:t>
            </a:r>
            <a:endParaRPr lang="cs-CZ" sz="18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Označ slova, která začínají hláskou D.</a:t>
            </a:r>
            <a:endParaRPr lang="cs-CZ" dirty="0"/>
          </a:p>
        </p:txBody>
      </p:sp>
      <p:pic>
        <p:nvPicPr>
          <p:cNvPr id="3" name="Obrázek 2" descr="princezny 6.previ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1484784"/>
            <a:ext cx="2364117" cy="3904733"/>
          </a:xfrm>
          <a:prstGeom prst="rect">
            <a:avLst/>
          </a:prstGeom>
        </p:spPr>
      </p:pic>
      <p:pic>
        <p:nvPicPr>
          <p:cNvPr id="4" name="Obrázek 3" descr="auto_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84784"/>
            <a:ext cx="3196580" cy="2256048"/>
          </a:xfrm>
          <a:prstGeom prst="rect">
            <a:avLst/>
          </a:prstGeom>
        </p:spPr>
      </p:pic>
      <p:pic>
        <p:nvPicPr>
          <p:cNvPr id="5" name="Obrázek 4" descr="dyne.previe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34876" y="5085184"/>
            <a:ext cx="1329612" cy="1772816"/>
          </a:xfrm>
          <a:prstGeom prst="rect">
            <a:avLst/>
          </a:prstGeom>
        </p:spPr>
      </p:pic>
      <p:pic>
        <p:nvPicPr>
          <p:cNvPr id="6" name="Obrázek 5" descr="houb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1556792"/>
            <a:ext cx="1493811" cy="1990060"/>
          </a:xfrm>
          <a:prstGeom prst="rect">
            <a:avLst/>
          </a:prstGeom>
        </p:spPr>
      </p:pic>
      <p:pic>
        <p:nvPicPr>
          <p:cNvPr id="7" name="Obrázek 6" descr="dra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053880"/>
            <a:ext cx="2273036" cy="2804120"/>
          </a:xfrm>
          <a:prstGeom prst="rect">
            <a:avLst/>
          </a:prstGeom>
        </p:spPr>
      </p:pic>
      <p:pic>
        <p:nvPicPr>
          <p:cNvPr id="8" name="Obrázek 7" descr="delfin7.preview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23728" y="3501008"/>
            <a:ext cx="2355726" cy="31409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131840" y="5445224"/>
            <a:ext cx="4320480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Delfín, dýně, drak.</a:t>
            </a:r>
            <a:endParaRPr lang="cs-CZ" sz="2400" b="1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Označ slova, která začínají hláskou T.</a:t>
            </a:r>
            <a:endParaRPr lang="cs-CZ" dirty="0"/>
          </a:p>
        </p:txBody>
      </p:sp>
      <p:pic>
        <p:nvPicPr>
          <p:cNvPr id="4" name="Obrázek 3" descr="tucnak.previ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10233" y="1556792"/>
            <a:ext cx="2733767" cy="3645023"/>
          </a:xfrm>
          <a:prstGeom prst="rect">
            <a:avLst/>
          </a:prstGeom>
        </p:spPr>
      </p:pic>
      <p:pic>
        <p:nvPicPr>
          <p:cNvPr id="5" name="Obrázek 4" descr="tresne.previ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909053"/>
            <a:ext cx="2211710" cy="2948947"/>
          </a:xfrm>
          <a:prstGeom prst="rect">
            <a:avLst/>
          </a:prstGeom>
        </p:spPr>
      </p:pic>
      <p:pic>
        <p:nvPicPr>
          <p:cNvPr id="6" name="Obrázek 5" descr="tygr.previe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437112"/>
            <a:ext cx="2857500" cy="1576388"/>
          </a:xfrm>
          <a:prstGeom prst="rect">
            <a:avLst/>
          </a:prstGeom>
        </p:spPr>
      </p:pic>
      <p:pic>
        <p:nvPicPr>
          <p:cNvPr id="7" name="Obrázek 6" descr="trumpeta.preview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7784" y="2708920"/>
            <a:ext cx="1890210" cy="2520280"/>
          </a:xfrm>
          <a:prstGeom prst="rect">
            <a:avLst/>
          </a:prstGeom>
        </p:spPr>
      </p:pic>
      <p:pic>
        <p:nvPicPr>
          <p:cNvPr id="8" name="Obrázek 7" descr="buben.preview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27984" y="1556792"/>
            <a:ext cx="1815666" cy="2420888"/>
          </a:xfrm>
          <a:prstGeom prst="rect">
            <a:avLst/>
          </a:prstGeom>
        </p:spPr>
      </p:pic>
      <p:pic>
        <p:nvPicPr>
          <p:cNvPr id="9" name="Obrázek 8" descr="banany.preview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2" y="1700808"/>
            <a:ext cx="1656184" cy="2208246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411760" y="6237312"/>
            <a:ext cx="6084168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Tučňák, tygr, trubka, třešně</a:t>
            </a:r>
            <a:endParaRPr lang="cs-CZ" sz="2800" b="1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Označ slova, která nezačínají hláskou </a:t>
            </a:r>
            <a:br>
              <a:rPr lang="cs-CZ" dirty="0" smtClean="0"/>
            </a:br>
            <a:r>
              <a:rPr lang="cs-CZ" dirty="0" smtClean="0"/>
              <a:t>D a T. Slova přečti.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dirty="0" smtClean="0"/>
              <a:t>Dalekohled</a:t>
            </a:r>
          </a:p>
          <a:p>
            <a:pPr algn="ctr">
              <a:buNone/>
            </a:pPr>
            <a:r>
              <a:rPr lang="cs-CZ" dirty="0" smtClean="0"/>
              <a:t>Dýně</a:t>
            </a:r>
          </a:p>
          <a:p>
            <a:pPr algn="ctr">
              <a:buNone/>
            </a:pPr>
            <a:r>
              <a:rPr lang="cs-CZ" dirty="0" smtClean="0"/>
              <a:t>Židle</a:t>
            </a:r>
          </a:p>
          <a:p>
            <a:pPr algn="ctr">
              <a:buNone/>
            </a:pPr>
            <a:r>
              <a:rPr lang="cs-CZ" dirty="0" smtClean="0"/>
              <a:t>Postel</a:t>
            </a:r>
          </a:p>
          <a:p>
            <a:pPr algn="ctr">
              <a:buNone/>
            </a:pPr>
            <a:r>
              <a:rPr lang="cs-CZ" dirty="0" smtClean="0"/>
              <a:t>Dýmka</a:t>
            </a:r>
          </a:p>
          <a:p>
            <a:pPr algn="ctr">
              <a:buNone/>
            </a:pPr>
            <a:r>
              <a:rPr lang="cs-CZ" dirty="0" smtClean="0"/>
              <a:t>Pomeranč</a:t>
            </a:r>
          </a:p>
          <a:p>
            <a:pPr algn="ctr">
              <a:buNone/>
            </a:pPr>
            <a:r>
              <a:rPr lang="cs-CZ" dirty="0" smtClean="0"/>
              <a:t>Sešit</a:t>
            </a:r>
          </a:p>
          <a:p>
            <a:pPr algn="ctr">
              <a:buNone/>
            </a:pPr>
            <a:r>
              <a:rPr lang="cs-CZ" dirty="0" smtClean="0"/>
              <a:t>Auto</a:t>
            </a:r>
          </a:p>
          <a:p>
            <a:pPr algn="ctr">
              <a:buNone/>
            </a:pPr>
            <a:r>
              <a:rPr lang="cs-CZ" dirty="0" smtClean="0"/>
              <a:t>Trubka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dirty="0" smtClean="0"/>
              <a:t>Test</a:t>
            </a:r>
          </a:p>
          <a:p>
            <a:pPr algn="ctr">
              <a:buNone/>
            </a:pPr>
            <a:r>
              <a:rPr lang="cs-CZ" dirty="0" smtClean="0"/>
              <a:t>Doma</a:t>
            </a:r>
          </a:p>
          <a:p>
            <a:pPr algn="ctr">
              <a:buNone/>
            </a:pPr>
            <a:r>
              <a:rPr lang="cs-CZ" dirty="0" smtClean="0"/>
              <a:t>Ubrus</a:t>
            </a:r>
          </a:p>
          <a:p>
            <a:pPr algn="ctr">
              <a:buNone/>
            </a:pPr>
            <a:r>
              <a:rPr lang="cs-CZ" dirty="0" smtClean="0"/>
              <a:t>Talíř</a:t>
            </a:r>
          </a:p>
          <a:p>
            <a:pPr algn="ctr">
              <a:buNone/>
            </a:pPr>
            <a:r>
              <a:rPr lang="cs-CZ" dirty="0" smtClean="0"/>
              <a:t>Daruje</a:t>
            </a:r>
          </a:p>
          <a:p>
            <a:pPr algn="ctr">
              <a:buNone/>
            </a:pPr>
            <a:r>
              <a:rPr lang="cs-CZ" dirty="0" smtClean="0"/>
              <a:t>Okno</a:t>
            </a:r>
          </a:p>
          <a:p>
            <a:pPr algn="ctr">
              <a:buNone/>
            </a:pPr>
            <a:r>
              <a:rPr lang="cs-CZ" dirty="0" smtClean="0"/>
              <a:t>Kalhoty</a:t>
            </a:r>
          </a:p>
          <a:p>
            <a:pPr algn="ctr">
              <a:buNone/>
            </a:pPr>
            <a:r>
              <a:rPr lang="cs-CZ" dirty="0" smtClean="0"/>
              <a:t>Dáma</a:t>
            </a:r>
          </a:p>
          <a:p>
            <a:pPr algn="ctr">
              <a:buNone/>
            </a:pPr>
            <a:r>
              <a:rPr lang="cs-CZ" dirty="0" smtClean="0"/>
              <a:t>Trenér</a:t>
            </a:r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Doplň hlásky D a T do slov, slova napiš.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cs-CZ" sz="3600" dirty="0" smtClean="0"/>
              <a:t> _ ráva</a:t>
            </a:r>
          </a:p>
          <a:p>
            <a:pPr algn="ctr">
              <a:buNone/>
            </a:pPr>
            <a:r>
              <a:rPr lang="cs-CZ" sz="3600" dirty="0" smtClean="0"/>
              <a:t> _ ykadla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laně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atel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ygr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alíř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cs-CZ" dirty="0" smtClean="0"/>
              <a:t> </a:t>
            </a:r>
            <a:r>
              <a:rPr lang="cs-CZ" sz="3600" dirty="0" smtClean="0"/>
              <a:t>_ elefon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rápek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učňák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ruhlík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veře</a:t>
            </a:r>
          </a:p>
          <a:p>
            <a:pPr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_ riko</a:t>
            </a:r>
            <a:endParaRPr lang="cs-CZ" sz="3600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</a:t>
            </a:r>
          </a:p>
          <a:p>
            <a:endParaRPr lang="cs-CZ" dirty="0" smtClean="0"/>
          </a:p>
          <a:p>
            <a:r>
              <a:rPr lang="cs-CZ" dirty="0" smtClean="0"/>
              <a:t>Omalovánky ke stažení. Dostupné na: omalovánky.info</a:t>
            </a:r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159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 Rozlišování hlásek D a T </vt:lpstr>
      <vt:lpstr>Označ slova, která začínají hláskou D.</vt:lpstr>
      <vt:lpstr>Označ slova, která začínají hláskou T.</vt:lpstr>
      <vt:lpstr>Označ slova, která nezačínají hláskou  D a T. Slova přečti.</vt:lpstr>
      <vt:lpstr>Doplň hlásky D a T do slov, slova napiš.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Dyslexie</dc:title>
  <dc:creator>veronika</dc:creator>
  <cp:lastModifiedBy>uživatel</cp:lastModifiedBy>
  <cp:revision>4</cp:revision>
  <dcterms:created xsi:type="dcterms:W3CDTF">2012-03-01T12:41:13Z</dcterms:created>
  <dcterms:modified xsi:type="dcterms:W3CDTF">2012-03-21T15:18:40Z</dcterms:modified>
</cp:coreProperties>
</file>