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39E66-B698-4203-9590-1A563EDBFA0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53B57-4D34-4C27-9F59-45CA2FEF00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39E66-B698-4203-9590-1A563EDBFA0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53B57-4D34-4C27-9F59-45CA2FEF00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39E66-B698-4203-9590-1A563EDBFA0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53B57-4D34-4C27-9F59-45CA2FEF00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39E66-B698-4203-9590-1A563EDBFA0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53B57-4D34-4C27-9F59-45CA2FEF00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39E66-B698-4203-9590-1A563EDBFA0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53B57-4D34-4C27-9F59-45CA2FEF00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39E66-B698-4203-9590-1A563EDBFA0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53B57-4D34-4C27-9F59-45CA2FEF00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39E66-B698-4203-9590-1A563EDBFA0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53B57-4D34-4C27-9F59-45CA2FEF00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39E66-B698-4203-9590-1A563EDBFA0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53B57-4D34-4C27-9F59-45CA2FEF00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39E66-B698-4203-9590-1A563EDBFA0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53B57-4D34-4C27-9F59-45CA2FEF00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39E66-B698-4203-9590-1A563EDBFA0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53B57-4D34-4C27-9F59-45CA2FEF00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39E66-B698-4203-9590-1A563EDBFA0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53B57-4D34-4C27-9F59-45CA2FEF00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C39E66-B698-4203-9590-1A563EDBFA0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653B57-4D34-4C27-9F59-45CA2FEF00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hee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gi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866880" y="5095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2857496"/>
          <a:ext cx="813690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VY_32_INOVACE_Vývojové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poruchy učení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2_16 Podstatná jména, úvod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Podstatná jména, úvod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Podstatná jména - úvod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636912"/>
            <a:ext cx="6400800" cy="17526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Určeno pro nápravu vývojových poruch učení</a:t>
            </a: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Anotace : Rozlišování mužského, ženského a středního rodu </a:t>
            </a:r>
            <a:endParaRPr lang="cs-CZ" sz="18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whee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19256" cy="100811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Podstatná jména jsou názvy ………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4869160"/>
            <a:ext cx="7200800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…. osob, zvířat, věcí, vlastností a dějů.</a:t>
            </a:r>
            <a:endParaRPr lang="cs-CZ" sz="3600" dirty="0"/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Dívej se na obrázky a označuj </a:t>
            </a:r>
            <a:br>
              <a:rPr lang="cs-CZ" dirty="0" smtClean="0"/>
            </a:br>
            <a:r>
              <a:rPr lang="cs-CZ" dirty="0" smtClean="0"/>
              <a:t>TEN, TA, TO:</a:t>
            </a:r>
            <a:endParaRPr lang="cs-CZ" dirty="0"/>
          </a:p>
        </p:txBody>
      </p:sp>
      <p:pic>
        <p:nvPicPr>
          <p:cNvPr id="3" name="Obrázek 2" descr="tucnak.previ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484785"/>
            <a:ext cx="2160240" cy="2880320"/>
          </a:xfrm>
          <a:prstGeom prst="rect">
            <a:avLst/>
          </a:prstGeom>
        </p:spPr>
      </p:pic>
      <p:pic>
        <p:nvPicPr>
          <p:cNvPr id="4" name="Obrázek 3" descr="auto_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11760" y="1700808"/>
            <a:ext cx="2548508" cy="1798659"/>
          </a:xfrm>
          <a:prstGeom prst="rect">
            <a:avLst/>
          </a:prstGeom>
        </p:spPr>
      </p:pic>
      <p:pic>
        <p:nvPicPr>
          <p:cNvPr id="5" name="Obrázek 4" descr="dra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3926534"/>
            <a:ext cx="2376264" cy="2931466"/>
          </a:xfrm>
          <a:prstGeom prst="rect">
            <a:avLst/>
          </a:prstGeom>
        </p:spPr>
      </p:pic>
      <p:pic>
        <p:nvPicPr>
          <p:cNvPr id="6" name="Obrázek 5" descr="princezny 6.preview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660232" y="1484784"/>
            <a:ext cx="1918276" cy="3168352"/>
          </a:xfrm>
          <a:prstGeom prst="rect">
            <a:avLst/>
          </a:prstGeom>
        </p:spPr>
      </p:pic>
      <p:pic>
        <p:nvPicPr>
          <p:cNvPr id="7" name="Obrázek 6" descr="houba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660232" y="4459768"/>
            <a:ext cx="2088232" cy="2398232"/>
          </a:xfrm>
          <a:prstGeom prst="rect">
            <a:avLst/>
          </a:prstGeom>
        </p:spPr>
      </p:pic>
      <p:pic>
        <p:nvPicPr>
          <p:cNvPr id="8" name="Obrázek 7" descr="dog-coloring-pages-4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987824" y="4103318"/>
            <a:ext cx="2664296" cy="2524420"/>
          </a:xfrm>
          <a:prstGeom prst="rect">
            <a:avLst/>
          </a:prstGeom>
        </p:spPr>
      </p:pic>
      <p:pic>
        <p:nvPicPr>
          <p:cNvPr id="9" name="Obrázek 8" descr="trumpeta.preview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860032" y="1772816"/>
            <a:ext cx="1743658" cy="2324878"/>
          </a:xfrm>
          <a:prstGeom prst="rect">
            <a:avLst/>
          </a:prstGeom>
        </p:spPr>
      </p:pic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Čti podstatná jména a ukazuj na ně TEN, TA, TO: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Kabát</a:t>
            </a:r>
          </a:p>
          <a:p>
            <a:pPr>
              <a:buNone/>
            </a:pPr>
            <a:r>
              <a:rPr lang="cs-CZ" dirty="0" smtClean="0"/>
              <a:t>Rádio</a:t>
            </a:r>
          </a:p>
          <a:p>
            <a:pPr>
              <a:buNone/>
            </a:pPr>
            <a:r>
              <a:rPr lang="cs-CZ" dirty="0" smtClean="0"/>
              <a:t>Sklo</a:t>
            </a:r>
          </a:p>
          <a:p>
            <a:pPr>
              <a:buNone/>
            </a:pPr>
            <a:r>
              <a:rPr lang="cs-CZ" dirty="0" smtClean="0"/>
              <a:t>Slečna</a:t>
            </a:r>
          </a:p>
          <a:p>
            <a:pPr>
              <a:buNone/>
            </a:pPr>
            <a:r>
              <a:rPr lang="cs-CZ" dirty="0" smtClean="0"/>
              <a:t>Ukazovátko</a:t>
            </a:r>
          </a:p>
          <a:p>
            <a:pPr>
              <a:buNone/>
            </a:pPr>
            <a:r>
              <a:rPr lang="cs-CZ" dirty="0" smtClean="0"/>
              <a:t>Knoflík</a:t>
            </a:r>
          </a:p>
          <a:p>
            <a:pPr>
              <a:buNone/>
            </a:pPr>
            <a:r>
              <a:rPr lang="cs-CZ" dirty="0" smtClean="0"/>
              <a:t>Trojúhelník</a:t>
            </a:r>
          </a:p>
          <a:p>
            <a:pPr>
              <a:buNone/>
            </a:pPr>
            <a:r>
              <a:rPr lang="cs-CZ" dirty="0" smtClean="0"/>
              <a:t>Klíč</a:t>
            </a:r>
          </a:p>
          <a:p>
            <a:pPr>
              <a:buNone/>
            </a:pPr>
            <a:r>
              <a:rPr lang="cs-CZ" dirty="0" smtClean="0"/>
              <a:t>Pouzdro</a:t>
            </a:r>
          </a:p>
          <a:p>
            <a:pPr>
              <a:buNone/>
            </a:pPr>
            <a:r>
              <a:rPr lang="cs-CZ" dirty="0"/>
              <a:t>N</a:t>
            </a:r>
            <a:r>
              <a:rPr lang="cs-CZ" dirty="0" smtClean="0"/>
              <a:t>ápis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Knížka</a:t>
            </a:r>
          </a:p>
          <a:p>
            <a:pPr>
              <a:buNone/>
            </a:pPr>
            <a:r>
              <a:rPr lang="cs-CZ" dirty="0" smtClean="0"/>
              <a:t>Pastelka</a:t>
            </a:r>
          </a:p>
          <a:p>
            <a:pPr>
              <a:buNone/>
            </a:pPr>
            <a:r>
              <a:rPr lang="cs-CZ" dirty="0" smtClean="0"/>
              <a:t>Kolo</a:t>
            </a:r>
          </a:p>
          <a:p>
            <a:pPr>
              <a:buNone/>
            </a:pPr>
            <a:r>
              <a:rPr lang="cs-CZ" dirty="0" smtClean="0"/>
              <a:t>Ruka</a:t>
            </a:r>
          </a:p>
          <a:p>
            <a:pPr>
              <a:buNone/>
            </a:pPr>
            <a:r>
              <a:rPr lang="cs-CZ" dirty="0" smtClean="0"/>
              <a:t>Sněhulák</a:t>
            </a:r>
          </a:p>
          <a:p>
            <a:pPr>
              <a:buNone/>
            </a:pPr>
            <a:r>
              <a:rPr lang="cs-CZ" dirty="0" smtClean="0"/>
              <a:t>Magnet</a:t>
            </a:r>
          </a:p>
          <a:p>
            <a:pPr>
              <a:buNone/>
            </a:pPr>
            <a:r>
              <a:rPr lang="cs-CZ" dirty="0" smtClean="0"/>
              <a:t>Raketa</a:t>
            </a:r>
          </a:p>
          <a:p>
            <a:pPr>
              <a:buNone/>
            </a:pPr>
            <a:r>
              <a:rPr lang="cs-CZ" dirty="0" smtClean="0"/>
              <a:t>Oheň</a:t>
            </a:r>
          </a:p>
          <a:p>
            <a:pPr>
              <a:buNone/>
            </a:pPr>
            <a:r>
              <a:rPr lang="cs-CZ" dirty="0" smtClean="0"/>
              <a:t>Štěně</a:t>
            </a:r>
          </a:p>
          <a:p>
            <a:pPr>
              <a:buNone/>
            </a:pPr>
            <a:r>
              <a:rPr lang="cs-CZ" dirty="0"/>
              <a:t>M</a:t>
            </a:r>
            <a:r>
              <a:rPr lang="cs-CZ" dirty="0" smtClean="0"/>
              <a:t>orče</a:t>
            </a:r>
            <a:endParaRPr lang="cs-CZ" dirty="0"/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1" y="404664"/>
            <a:ext cx="7872875" cy="5904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109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Podstatná jména - úvod</vt:lpstr>
      <vt:lpstr>Doplň:</vt:lpstr>
      <vt:lpstr>Dívej se na obrázky a označuj  TEN, TA, TO:</vt:lpstr>
      <vt:lpstr>Čti podstatná jména a ukazuj na ně TEN, TA, TO: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Vývojové poruchy učení</dc:title>
  <dc:creator>veronika</dc:creator>
  <cp:lastModifiedBy>uživatel</cp:lastModifiedBy>
  <cp:revision>3</cp:revision>
  <dcterms:created xsi:type="dcterms:W3CDTF">2012-03-01T13:58:58Z</dcterms:created>
  <dcterms:modified xsi:type="dcterms:W3CDTF">2012-03-21T15:23:13Z</dcterms:modified>
</cp:coreProperties>
</file>