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62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10CD-61C1-47A8-8780-FFC3841F174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47907-02F6-4A8B-8644-0A0879C447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10CD-61C1-47A8-8780-FFC3841F174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47907-02F6-4A8B-8644-0A0879C447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10CD-61C1-47A8-8780-FFC3841F174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47907-02F6-4A8B-8644-0A0879C447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10CD-61C1-47A8-8780-FFC3841F174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47907-02F6-4A8B-8644-0A0879C447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10CD-61C1-47A8-8780-FFC3841F174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47907-02F6-4A8B-8644-0A0879C447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10CD-61C1-47A8-8780-FFC3841F174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47907-02F6-4A8B-8644-0A0879C447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10CD-61C1-47A8-8780-FFC3841F174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47907-02F6-4A8B-8644-0A0879C447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10CD-61C1-47A8-8780-FFC3841F174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47907-02F6-4A8B-8644-0A0879C447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10CD-61C1-47A8-8780-FFC3841F174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47907-02F6-4A8B-8644-0A0879C447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10CD-61C1-47A8-8780-FFC3841F174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47907-02F6-4A8B-8644-0A0879C447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10CD-61C1-47A8-8780-FFC3841F174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47907-02F6-4A8B-8644-0A0879C447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7310CD-61C1-47A8-8780-FFC3841F1741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047907-02F6-4A8B-8644-0A0879C447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ircl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866880" y="509566"/>
            <a:ext cx="5753100" cy="14097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42910" y="2857496"/>
          <a:ext cx="8136904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VY_32_INOVACE_Vývojové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poruchy učení 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2_17 Třídění podstatných jmen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: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Třídění podstatných jmen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908720"/>
            <a:ext cx="7772400" cy="1470025"/>
          </a:xfr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Podstatná jména - třídění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068960"/>
            <a:ext cx="6400800" cy="1752600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Určeno pro nápravu vývojových poruch učení</a:t>
            </a: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Anotace : Procvičování třídění podstatných jmen</a:t>
            </a:r>
            <a:endParaRPr lang="cs-CZ" sz="18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circl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1470025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Rozděl podstatná jména na názvy osob, zvířat a věcí.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204864"/>
            <a:ext cx="6440760" cy="343393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Dům, chlapec, židle, květina, auto, sešit, voda, pes, mrkev, učitel, pero, lékařka, smrk, vítěz, krokodýl, prodavač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Vyhledej mezi podstatnými jmény vlastnosti: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564904"/>
            <a:ext cx="6440760" cy="307389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Lenost, kniha, upřímnost, čaj, záludnost, trpělivost, opice, jméno, rychlost, západ, smích, tvrdost, ohleduplnost, moře.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pice2.previe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980728"/>
            <a:ext cx="3327834" cy="4437112"/>
          </a:xfrm>
          <a:prstGeom prst="rect">
            <a:avLst/>
          </a:prstGeom>
        </p:spPr>
      </p:pic>
      <p:pic>
        <p:nvPicPr>
          <p:cNvPr id="3" name="Obrázek 2" descr="postak.preview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97357" y="0"/>
            <a:ext cx="4846643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83568" y="5805264"/>
            <a:ext cx="1872208" cy="36933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Opice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620688"/>
            <a:ext cx="1440160" cy="3693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Pošťák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772400" cy="1470025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Vyhledej mezi podstatnými jmény názvy dějů: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564904"/>
            <a:ext cx="6440760" cy="331236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Kolo, psaní, peří, kreslení, penál, léky, </a:t>
            </a:r>
            <a:r>
              <a:rPr lang="cs-CZ" dirty="0" err="1" smtClean="0">
                <a:solidFill>
                  <a:schemeClr val="tx1"/>
                </a:solidFill>
              </a:rPr>
              <a:t>pošťák</a:t>
            </a:r>
            <a:r>
              <a:rPr lang="cs-CZ" dirty="0" smtClean="0">
                <a:solidFill>
                  <a:schemeClr val="tx1"/>
                </a:solidFill>
              </a:rPr>
              <a:t>, spaní, úklid, prodávání, ťukání, kos, svetr, pletení, lyže, utírání, okno, skákání, postel.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994122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3200" dirty="0" smtClean="0"/>
              <a:t>Vyber podstatná jména a zařaď je do tabulky podle názvu:</a:t>
            </a:r>
            <a:endParaRPr lang="cs-CZ" sz="3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3" y="1484784"/>
          <a:ext cx="5040561" cy="518457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80187"/>
                <a:gridCol w="1680187"/>
                <a:gridCol w="1680187"/>
              </a:tblGrid>
              <a:tr h="37032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OSOBY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ZVÍŘATA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VĚCI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32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868144" y="2060848"/>
            <a:ext cx="28083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Lidé, kosi, výkresy, prostírání, svetr, děti, kalhoty, kočka, topení, brusle, taška, hodiny, linka, borovice, sekačka, tulipán, ředitel, žákyně, lev, maminka, veverka.</a:t>
            </a:r>
            <a:endParaRPr lang="cs-CZ" sz="2400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051720" y="836712"/>
          <a:ext cx="5040561" cy="518457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80187"/>
                <a:gridCol w="1680187"/>
                <a:gridCol w="1680187"/>
              </a:tblGrid>
              <a:tr h="37032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OSOBY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ZVÍŘATA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VĚCI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327">
                <a:tc>
                  <a:txBody>
                    <a:bodyPr/>
                    <a:lstStyle/>
                    <a:p>
                      <a:r>
                        <a:rPr lang="cs-CZ" dirty="0" smtClean="0"/>
                        <a:t>Lidé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Kosi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Výkresy</a:t>
                      </a:r>
                      <a:endParaRPr lang="cs-CZ" dirty="0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r>
                        <a:rPr lang="cs-CZ" dirty="0" smtClean="0"/>
                        <a:t>Děti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Kočka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Prostírání</a:t>
                      </a:r>
                      <a:endParaRPr lang="cs-CZ" dirty="0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r>
                        <a:rPr lang="cs-CZ" dirty="0" smtClean="0"/>
                        <a:t>Maminka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Svetr</a:t>
                      </a:r>
                      <a:endParaRPr lang="cs-CZ" dirty="0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r>
                        <a:rPr lang="cs-CZ" dirty="0" smtClean="0"/>
                        <a:t>Žákyně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Veverka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Kalhoty</a:t>
                      </a:r>
                      <a:endParaRPr lang="cs-CZ" dirty="0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r>
                        <a:rPr lang="cs-CZ" dirty="0" smtClean="0"/>
                        <a:t>Ředitel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Topení</a:t>
                      </a:r>
                      <a:endParaRPr lang="cs-CZ" dirty="0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Brusle</a:t>
                      </a:r>
                      <a:endParaRPr lang="cs-CZ" dirty="0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Taška</a:t>
                      </a:r>
                      <a:endParaRPr lang="cs-CZ" dirty="0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Hodiny</a:t>
                      </a:r>
                      <a:endParaRPr lang="cs-CZ" dirty="0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Linka</a:t>
                      </a:r>
                      <a:endParaRPr lang="cs-CZ" dirty="0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Borovice</a:t>
                      </a:r>
                      <a:endParaRPr lang="cs-CZ" dirty="0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Sekačka</a:t>
                      </a:r>
                      <a:endParaRPr lang="cs-CZ" dirty="0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Tulipán</a:t>
                      </a:r>
                      <a:endParaRPr lang="cs-CZ" dirty="0"/>
                    </a:p>
                  </a:txBody>
                  <a:tcPr/>
                </a:tc>
              </a:tr>
              <a:tr h="37032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Vesmír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3541" y="332656"/>
            <a:ext cx="7968886" cy="5976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circle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252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Podstatná jména - třídění</vt:lpstr>
      <vt:lpstr>Rozděl podstatná jména na názvy osob, zvířat a věcí.</vt:lpstr>
      <vt:lpstr>Vyhledej mezi podstatnými jmény vlastnosti:</vt:lpstr>
      <vt:lpstr>Snímek 5</vt:lpstr>
      <vt:lpstr>Vyhledej mezi podstatnými jmény názvy dějů:</vt:lpstr>
      <vt:lpstr>Vyber podstatná jména a zařaď je do tabulky podle názvu:</vt:lpstr>
      <vt:lpstr>Snímek 8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Vývojové poruchy učení</dc:title>
  <dc:creator>veronika</dc:creator>
  <cp:lastModifiedBy>uživatel</cp:lastModifiedBy>
  <cp:revision>5</cp:revision>
  <dcterms:created xsi:type="dcterms:W3CDTF">2012-03-01T14:11:48Z</dcterms:created>
  <dcterms:modified xsi:type="dcterms:W3CDTF">2012-03-21T15:25:27Z</dcterms:modified>
</cp:coreProperties>
</file>