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7" r:id="rId4"/>
    <p:sldId id="261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18ADA-C680-4916-A163-39E172D2D39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F69F6-07DC-4BA1-8445-ABF3616936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2_18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Třídění podstatných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jmen 2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Třídění podstatných </a:t>
                      </a:r>
                      <a:r>
                        <a:rPr lang="cs-CZ" baseline="0" dirty="0" smtClean="0"/>
                        <a:t>jmen 2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Podstatná jména </a:t>
            </a:r>
            <a:r>
              <a:rPr lang="cs-CZ" dirty="0" smtClean="0">
                <a:solidFill>
                  <a:schemeClr val="bg1"/>
                </a:solidFill>
              </a:rPr>
              <a:t>– třídění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068960"/>
            <a:ext cx="6400800" cy="17526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Procvičování třídění podstatných jmen</a:t>
            </a:r>
          </a:p>
        </p:txBody>
      </p:sp>
    </p:spTree>
  </p:cSld>
  <p:clrMapOvr>
    <a:masterClrMapping/>
  </p:clrMapOvr>
  <p:transition spd="med"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Vyber podstatná jména a zařaď je do tabulky podle názvu: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Jízda, rybář, nůž, pečení, řízení, jedle, sýkorka, piloti, ubrus, měření, rok, krtek, podlaha, obrázek, jelen, křída, ucho, miminko, povídání, školka, svěžest, vtipnost.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2780928"/>
          <a:ext cx="6984775" cy="37480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96955"/>
                <a:gridCol w="1396955"/>
                <a:gridCol w="1396955"/>
                <a:gridCol w="1396955"/>
                <a:gridCol w="139695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ZVÍŘATA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VĚCI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VLASTNOSTI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DĚJE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04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ybar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1916832"/>
            <a:ext cx="3219822" cy="4293096"/>
          </a:xfrm>
          <a:prstGeom prst="rect">
            <a:avLst/>
          </a:prstGeom>
        </p:spPr>
      </p:pic>
      <p:pic>
        <p:nvPicPr>
          <p:cNvPr id="3" name="Obrázek 2" descr="jelen3.previ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93196" y="3390758"/>
            <a:ext cx="2974046" cy="3960439"/>
          </a:xfrm>
          <a:prstGeom prst="rect">
            <a:avLst/>
          </a:prstGeom>
        </p:spPr>
      </p:pic>
      <p:pic>
        <p:nvPicPr>
          <p:cNvPr id="4" name="Obrázek 3" descr="smrk.previ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332656"/>
            <a:ext cx="3003798" cy="40050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1052736"/>
            <a:ext cx="1656184" cy="36933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Jedle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4581128"/>
            <a:ext cx="1728192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Jelen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6381328"/>
            <a:ext cx="1800200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Rybář</a:t>
            </a:r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 věty se slovy: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Děti …..</a:t>
            </a:r>
          </a:p>
          <a:p>
            <a:pPr>
              <a:buNone/>
            </a:pPr>
            <a:r>
              <a:rPr lang="cs-CZ" dirty="0" smtClean="0"/>
              <a:t>Chlapci a děvčata ……</a:t>
            </a:r>
          </a:p>
          <a:p>
            <a:pPr>
              <a:buNone/>
            </a:pPr>
            <a:r>
              <a:rPr lang="cs-CZ" dirty="0" smtClean="0"/>
              <a:t>Rybář ….</a:t>
            </a:r>
          </a:p>
          <a:p>
            <a:pPr>
              <a:buNone/>
            </a:pPr>
            <a:r>
              <a:rPr lang="cs-CZ" dirty="0" smtClean="0"/>
              <a:t>Lvi a tygři ….</a:t>
            </a:r>
          </a:p>
          <a:p>
            <a:pPr>
              <a:buNone/>
            </a:pPr>
            <a:r>
              <a:rPr lang="cs-CZ" dirty="0" smtClean="0"/>
              <a:t>Stůl a židle …..</a:t>
            </a:r>
          </a:p>
          <a:p>
            <a:pPr>
              <a:buNone/>
            </a:pPr>
            <a:r>
              <a:rPr lang="cs-CZ" dirty="0" smtClean="0"/>
              <a:t>Na parkovišti …..</a:t>
            </a:r>
          </a:p>
          <a:p>
            <a:pPr>
              <a:buNone/>
            </a:pPr>
            <a:r>
              <a:rPr lang="cs-CZ" dirty="0" smtClean="0"/>
              <a:t>Na louce …..</a:t>
            </a:r>
            <a:endParaRPr lang="cs-CZ" dirty="0"/>
          </a:p>
        </p:txBody>
      </p:sp>
      <p:pic>
        <p:nvPicPr>
          <p:cNvPr id="4" name="Obrázek 3" descr="tygr.pre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4626" y="4293096"/>
            <a:ext cx="4649373" cy="2564904"/>
          </a:xfrm>
          <a:prstGeom prst="rect">
            <a:avLst/>
          </a:prstGeom>
        </p:spPr>
      </p:pic>
    </p:spTree>
  </p:cSld>
  <p:clrMapOvr>
    <a:masterClrMapping/>
  </p:clrMapOvr>
  <p:transition spd="med">
    <p:wheel spokes="8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 věty vhodnými podstatnými jmény: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Na stěně tikají …. </a:t>
            </a:r>
          </a:p>
          <a:p>
            <a:pPr>
              <a:buNone/>
            </a:pPr>
            <a:r>
              <a:rPr lang="cs-CZ" dirty="0" smtClean="0"/>
              <a:t>Řidič řídí …..</a:t>
            </a:r>
          </a:p>
          <a:p>
            <a:pPr>
              <a:buNone/>
            </a:pPr>
            <a:r>
              <a:rPr lang="cs-CZ" dirty="0" smtClean="0"/>
              <a:t>Děti plavou v ……</a:t>
            </a:r>
          </a:p>
          <a:p>
            <a:pPr>
              <a:buNone/>
            </a:pPr>
            <a:r>
              <a:rPr lang="cs-CZ" dirty="0" smtClean="0"/>
              <a:t>Paní učitelka čte …..</a:t>
            </a:r>
          </a:p>
          <a:p>
            <a:pPr>
              <a:buNone/>
            </a:pPr>
            <a:r>
              <a:rPr lang="cs-CZ" dirty="0" smtClean="0"/>
              <a:t>Honza běhá po ……</a:t>
            </a:r>
          </a:p>
          <a:p>
            <a:pPr>
              <a:buNone/>
            </a:pPr>
            <a:r>
              <a:rPr lang="cs-CZ" dirty="0" smtClean="0"/>
              <a:t>Kačka plete …..</a:t>
            </a:r>
          </a:p>
          <a:p>
            <a:pPr>
              <a:buNone/>
            </a:pPr>
            <a:r>
              <a:rPr lang="cs-CZ" dirty="0" smtClean="0"/>
              <a:t>Pes štěká na …..</a:t>
            </a:r>
            <a:endParaRPr lang="cs-CZ" dirty="0"/>
          </a:p>
        </p:txBody>
      </p:sp>
      <p:pic>
        <p:nvPicPr>
          <p:cNvPr id="4" name="Obrázek 3" descr="dog-coloring-pages-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4091310"/>
            <a:ext cx="2919989" cy="2766690"/>
          </a:xfrm>
          <a:prstGeom prst="rect">
            <a:avLst/>
          </a:prstGeom>
        </p:spPr>
      </p:pic>
    </p:spTree>
  </p:cSld>
  <p:clrMapOvr>
    <a:masterClrMapping/>
  </p:clrMapOvr>
  <p:transition spd="med">
    <p:wheel spokes="8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7644341" cy="5733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heel spokes="8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172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Podstatná jména – třídění 2</vt:lpstr>
      <vt:lpstr>Vyber podstatná jména a zařaď je do tabulky podle názvu:</vt:lpstr>
      <vt:lpstr>Snímek 4</vt:lpstr>
      <vt:lpstr>Utvoř věty se slovy:</vt:lpstr>
      <vt:lpstr>Doplň věty vhodnými podstatnými jmény: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3</cp:revision>
  <dcterms:created xsi:type="dcterms:W3CDTF">2012-03-01T14:35:40Z</dcterms:created>
  <dcterms:modified xsi:type="dcterms:W3CDTF">2012-03-21T15:28:28Z</dcterms:modified>
</cp:coreProperties>
</file>