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60" r:id="rId6"/>
    <p:sldId id="259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E45F-D861-46F7-8FAF-92A8551ECEA6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44C61-8284-460A-BF6A-4B79A302DF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E45F-D861-46F7-8FAF-92A8551ECEA6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44C61-8284-460A-BF6A-4B79A302DF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E45F-D861-46F7-8FAF-92A8551ECEA6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44C61-8284-460A-BF6A-4B79A302DF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E45F-D861-46F7-8FAF-92A8551ECEA6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44C61-8284-460A-BF6A-4B79A302DF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E45F-D861-46F7-8FAF-92A8551ECEA6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44C61-8284-460A-BF6A-4B79A302DF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E45F-D861-46F7-8FAF-92A8551ECEA6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44C61-8284-460A-BF6A-4B79A302DF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E45F-D861-46F7-8FAF-92A8551ECEA6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44C61-8284-460A-BF6A-4B79A302DF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E45F-D861-46F7-8FAF-92A8551ECEA6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44C61-8284-460A-BF6A-4B79A302DF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E45F-D861-46F7-8FAF-92A8551ECEA6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44C61-8284-460A-BF6A-4B79A302DF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E45F-D861-46F7-8FAF-92A8551ECEA6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44C61-8284-460A-BF6A-4B79A302DF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E45F-D861-46F7-8FAF-92A8551ECEA6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44C61-8284-460A-BF6A-4B79A302DF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EE45F-D861-46F7-8FAF-92A8551ECEA6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44C61-8284-460A-BF6A-4B79A302DF6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866880" y="509566"/>
            <a:ext cx="5753100" cy="1409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42910" y="2857496"/>
          <a:ext cx="8136904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36904"/>
              </a:tblGrid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 : ZŠ Pardubice - Spořilov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 : Mgr. Věra Hajnová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VY_32_INOVACE_Vývojové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poruchy učení 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2_20 Podstatná jména, rod ženský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 </a:t>
                      </a:r>
                      <a:r>
                        <a:rPr lang="cs-CZ" dirty="0" smtClean="0"/>
                        <a:t>: Podstatná</a:t>
                      </a:r>
                      <a:r>
                        <a:rPr lang="cs-CZ" baseline="0" dirty="0" smtClean="0"/>
                        <a:t> jména, rod ženský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CZ.1.07/1.4.00/21.234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772400" cy="1470025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Podstatná jména – rod ženský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996952"/>
            <a:ext cx="6400800" cy="1752600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cs-CZ" sz="1800" dirty="0" smtClean="0">
                <a:solidFill>
                  <a:schemeClr val="tx1"/>
                </a:solidFill>
              </a:rPr>
              <a:t>Určeno pro nápravu vývojových poruch učení</a:t>
            </a:r>
          </a:p>
          <a:p>
            <a:pPr algn="l"/>
            <a:endParaRPr lang="cs-CZ" sz="1800" dirty="0" smtClean="0">
              <a:solidFill>
                <a:schemeClr val="tx1"/>
              </a:solidFill>
            </a:endParaRPr>
          </a:p>
          <a:p>
            <a:pPr algn="l"/>
            <a:r>
              <a:rPr lang="cs-CZ" sz="1800" dirty="0" smtClean="0">
                <a:solidFill>
                  <a:schemeClr val="tx1"/>
                </a:solidFill>
              </a:rPr>
              <a:t>Anotace : Rozlišování podstatných jmen rodu ženského</a:t>
            </a:r>
            <a:endParaRPr lang="cs-CZ" sz="18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hee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Vyhledej podstatná jména: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cihla</a:t>
            </a:r>
            <a:r>
              <a:rPr lang="cs-CZ" dirty="0" smtClean="0"/>
              <a:t>                  </a:t>
            </a:r>
            <a:r>
              <a:rPr lang="cs-CZ" b="1" dirty="0" smtClean="0">
                <a:solidFill>
                  <a:srgbClr val="FFC000"/>
                </a:solidFill>
                <a:latin typeface="Cooper Std Black" pitchFamily="18" charset="0"/>
              </a:rPr>
              <a:t>mikina</a:t>
            </a:r>
            <a:r>
              <a:rPr lang="cs-CZ" dirty="0" smtClean="0"/>
              <a:t>                             </a:t>
            </a:r>
            <a:r>
              <a:rPr lang="cs-CZ" b="1" i="1" u="sng" dirty="0" smtClean="0"/>
              <a:t>lavice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</a:t>
            </a:r>
            <a:r>
              <a:rPr lang="cs-CZ" dirty="0" smtClean="0">
                <a:solidFill>
                  <a:srgbClr val="00B050"/>
                </a:solidFill>
                <a:latin typeface="Comic Sans MS" pitchFamily="66" charset="0"/>
              </a:rPr>
              <a:t>tričko</a:t>
            </a:r>
            <a:r>
              <a:rPr lang="cs-CZ" dirty="0" smtClean="0"/>
              <a:t>                 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Adobe Garamond Pro Bold" pitchFamily="18" charset="-18"/>
              </a:rPr>
              <a:t>úsměv</a:t>
            </a:r>
            <a:r>
              <a:rPr lang="cs-CZ" dirty="0" smtClean="0"/>
              <a:t>            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</a:t>
            </a:r>
            <a:r>
              <a:rPr lang="cs-CZ" b="1" u="sng" dirty="0" smtClean="0"/>
              <a:t>oběd </a:t>
            </a:r>
            <a:r>
              <a:rPr lang="cs-CZ" dirty="0" smtClean="0"/>
              <a:t>                     </a:t>
            </a:r>
            <a:r>
              <a:rPr lang="cs-CZ" b="1" i="1" dirty="0" smtClean="0">
                <a:solidFill>
                  <a:srgbClr val="7030A0"/>
                </a:solidFill>
                <a:latin typeface="Nyala" pitchFamily="2" charset="0"/>
              </a:rPr>
              <a:t>bonbón</a:t>
            </a:r>
            <a:r>
              <a:rPr lang="cs-CZ" dirty="0" smtClean="0"/>
              <a:t>         </a:t>
            </a:r>
            <a:r>
              <a:rPr lang="cs-CZ" b="1" i="1" u="sng" dirty="0" smtClean="0">
                <a:latin typeface="Adobe Garamond Pro" pitchFamily="18" charset="-18"/>
              </a:rPr>
              <a:t>zámek</a:t>
            </a:r>
          </a:p>
          <a:p>
            <a:pPr>
              <a:buNone/>
            </a:pPr>
            <a:r>
              <a:rPr lang="cs-CZ" i="1" dirty="0" smtClean="0">
                <a:solidFill>
                  <a:srgbClr val="0070C0"/>
                </a:solidFill>
                <a:latin typeface="Kozuka Mincho Pro H" pitchFamily="18" charset="-128"/>
                <a:ea typeface="Kozuka Mincho Pro H" pitchFamily="18" charset="-128"/>
              </a:rPr>
              <a:t>            kolíček</a:t>
            </a:r>
          </a:p>
          <a:p>
            <a:pPr>
              <a:buNone/>
            </a:pPr>
            <a:r>
              <a:rPr lang="cs-CZ" dirty="0" smtClean="0"/>
              <a:t> 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Bernard MT Condensed" pitchFamily="18" charset="0"/>
              </a:rPr>
              <a:t>hlava</a:t>
            </a:r>
            <a:r>
              <a:rPr lang="cs-CZ" dirty="0" smtClean="0"/>
              <a:t>                             </a:t>
            </a:r>
            <a:r>
              <a:rPr lang="cs-CZ" b="1" dirty="0" smtClean="0">
                <a:solidFill>
                  <a:srgbClr val="FFC000"/>
                </a:solidFill>
                <a:latin typeface="Kozuka Mincho Pro H" pitchFamily="18" charset="-128"/>
                <a:ea typeface="Kozuka Mincho Pro H" pitchFamily="18" charset="-128"/>
              </a:rPr>
              <a:t>dort</a:t>
            </a:r>
            <a:r>
              <a:rPr lang="cs-CZ" dirty="0" smtClean="0"/>
              <a:t>                   </a:t>
            </a:r>
            <a:r>
              <a:rPr lang="cs-CZ" b="1" dirty="0" smtClean="0">
                <a:solidFill>
                  <a:srgbClr val="00B05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sukně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písmo</a:t>
            </a:r>
            <a:r>
              <a:rPr lang="cs-CZ" dirty="0" smtClean="0"/>
              <a:t>                                 </a:t>
            </a:r>
            <a:r>
              <a:rPr lang="cs-CZ" b="1" i="1" u="sng" dirty="0" smtClean="0">
                <a:solidFill>
                  <a:srgbClr val="00B0F0"/>
                </a:solidFill>
              </a:rPr>
              <a:t>kresba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</a:t>
            </a:r>
            <a:r>
              <a:rPr lang="cs-CZ" u="sng" dirty="0" smtClean="0"/>
              <a:t>kapsa</a:t>
            </a:r>
            <a:endParaRPr lang="cs-CZ" u="sng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Vyhledej podstatná jména rodu ženského: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dirty="0" smtClean="0"/>
              <a:t>   </a:t>
            </a:r>
          </a:p>
          <a:p>
            <a:pPr algn="ctr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sz="4000" dirty="0" smtClean="0"/>
              <a:t>zámek, socha, linky, kouzelník, pračka, židlička, nože, nástěnka, lampa, rohlík, vánočka, kohoutek, žirafa, nudle, pravítko, cukr, paprika, banán</a:t>
            </a:r>
            <a:endParaRPr lang="cs-CZ" sz="4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zirafa.previe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32190" y="2348880"/>
            <a:ext cx="3111810" cy="4149080"/>
          </a:xfrm>
          <a:prstGeom prst="rect">
            <a:avLst/>
          </a:prstGeom>
        </p:spPr>
      </p:pic>
      <p:pic>
        <p:nvPicPr>
          <p:cNvPr id="3" name="Obrázek 2" descr="banany.previe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3305605"/>
            <a:ext cx="2664296" cy="3552395"/>
          </a:xfrm>
          <a:prstGeom prst="rect">
            <a:avLst/>
          </a:prstGeom>
        </p:spPr>
      </p:pic>
      <p:pic>
        <p:nvPicPr>
          <p:cNvPr id="4" name="Obrázek 3" descr="kouzelnik.preview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0"/>
            <a:ext cx="3135768" cy="443711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11760" y="6093296"/>
            <a:ext cx="2736304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Banán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15616" y="692696"/>
            <a:ext cx="2088232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Kouzelník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948264" y="1844824"/>
            <a:ext cx="1800200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Žirafa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Doplň věty: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dirty="0" smtClean="0"/>
              <a:t>Venku padají sněhové ….. </a:t>
            </a:r>
          </a:p>
          <a:p>
            <a:pPr>
              <a:buNone/>
            </a:pPr>
            <a:r>
              <a:rPr lang="cs-CZ" dirty="0" smtClean="0"/>
              <a:t>Děti zpívají pěknou …….</a:t>
            </a:r>
          </a:p>
          <a:p>
            <a:pPr>
              <a:buNone/>
            </a:pPr>
            <a:r>
              <a:rPr lang="cs-CZ" dirty="0" smtClean="0"/>
              <a:t>Lucka má novou skládanou …… </a:t>
            </a:r>
          </a:p>
          <a:p>
            <a:pPr>
              <a:buNone/>
            </a:pPr>
            <a:r>
              <a:rPr lang="cs-CZ" dirty="0" smtClean="0"/>
              <a:t>U ucha mi bzučí …….</a:t>
            </a:r>
          </a:p>
          <a:p>
            <a:pPr>
              <a:buNone/>
            </a:pPr>
            <a:r>
              <a:rPr lang="cs-CZ" dirty="0" smtClean="0"/>
              <a:t>Maminka připravuje večeři v ……</a:t>
            </a:r>
          </a:p>
          <a:p>
            <a:pPr>
              <a:buNone/>
            </a:pPr>
            <a:r>
              <a:rPr lang="cs-CZ" dirty="0" smtClean="0"/>
              <a:t>Pro spánek je důležité mít pohodlnou …..</a:t>
            </a:r>
          </a:p>
          <a:p>
            <a:pPr>
              <a:buNone/>
            </a:pPr>
            <a:r>
              <a:rPr lang="cs-CZ" dirty="0" smtClean="0"/>
              <a:t>Po podzimu přijde ….. 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242646"/>
            <a:ext cx="8376931" cy="6282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162</Words>
  <Application>Microsoft Office PowerPoint</Application>
  <PresentationFormat>Předvádění na obrazovce (4:3)</PresentationFormat>
  <Paragraphs>31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Podstatná jména – rod ženský</vt:lpstr>
      <vt:lpstr>Vyhledej podstatná jména:</vt:lpstr>
      <vt:lpstr>Vyhledej podstatná jména rodu ženského:</vt:lpstr>
      <vt:lpstr>Snímek 5</vt:lpstr>
      <vt:lpstr>Doplň věty:</vt:lpstr>
      <vt:lpstr>Snímek 7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Vývojové poruchy učení</dc:title>
  <dc:creator>veronika</dc:creator>
  <cp:lastModifiedBy>uživatel</cp:lastModifiedBy>
  <cp:revision>5</cp:revision>
  <dcterms:created xsi:type="dcterms:W3CDTF">2012-03-01T14:56:53Z</dcterms:created>
  <dcterms:modified xsi:type="dcterms:W3CDTF">2012-03-21T15:31:43Z</dcterms:modified>
</cp:coreProperties>
</file>