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05272C-9A50-4737-B059-36BA392CF8A3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266A9-A917-486B-BA78-E43343BFCF5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 11 Souhlásky na konci slov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Souhlásky na konci slov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85794"/>
            <a:ext cx="7772400" cy="147002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Souhlásky </a:t>
            </a:r>
            <a:r>
              <a:rPr lang="cs-CZ" dirty="0" smtClean="0">
                <a:solidFill>
                  <a:schemeClr val="bg1"/>
                </a:solidFill>
              </a:rPr>
              <a:t>na konci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Anotace: Procvičování rozlišování souhlásek na konci slov.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b, p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Krájíme chlé _ .</a:t>
            </a:r>
          </a:p>
          <a:p>
            <a:pPr>
              <a:buNone/>
            </a:pPr>
            <a:r>
              <a:rPr lang="cs-CZ" dirty="0" smtClean="0"/>
              <a:t>Na svetru je chlu _ .</a:t>
            </a:r>
          </a:p>
          <a:p>
            <a:pPr>
              <a:buNone/>
            </a:pPr>
            <a:r>
              <a:rPr lang="cs-CZ" dirty="0" smtClean="0"/>
              <a:t>Malý hři _ .</a:t>
            </a:r>
          </a:p>
          <a:p>
            <a:pPr>
              <a:buNone/>
            </a:pPr>
            <a:r>
              <a:rPr lang="cs-CZ" dirty="0" smtClean="0"/>
              <a:t>Ku _ mi pero.</a:t>
            </a:r>
          </a:p>
          <a:p>
            <a:pPr>
              <a:buNone/>
            </a:pPr>
            <a:r>
              <a:rPr lang="cs-CZ" dirty="0" smtClean="0"/>
              <a:t>Přiletěl k nám čá _ .</a:t>
            </a:r>
          </a:p>
          <a:p>
            <a:pPr>
              <a:buNone/>
            </a:pPr>
            <a:r>
              <a:rPr lang="cs-CZ" dirty="0" smtClean="0"/>
              <a:t>Chytili jsme hodně ry _ .</a:t>
            </a:r>
          </a:p>
          <a:p>
            <a:pPr>
              <a:buNone/>
            </a:pPr>
            <a:r>
              <a:rPr lang="cs-CZ" dirty="0" smtClean="0"/>
              <a:t>Sli _  se má splnit.</a:t>
            </a:r>
            <a:endParaRPr lang="cs-CZ" dirty="0"/>
          </a:p>
        </p:txBody>
      </p:sp>
      <p:pic>
        <p:nvPicPr>
          <p:cNvPr id="4" name="Obrázek 3" descr="ryba2_preview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2143116"/>
            <a:ext cx="2571750" cy="3429000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t, 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Čerstvý salá _ .</a:t>
            </a:r>
          </a:p>
          <a:p>
            <a:pPr>
              <a:buNone/>
            </a:pPr>
            <a:r>
              <a:rPr lang="cs-CZ" dirty="0" smtClean="0"/>
              <a:t>Máme velký hla _ .</a:t>
            </a:r>
          </a:p>
          <a:p>
            <a:pPr>
              <a:buNone/>
            </a:pPr>
            <a:r>
              <a:rPr lang="cs-CZ" dirty="0" smtClean="0"/>
              <a:t>Na rybníku je le _ .</a:t>
            </a:r>
          </a:p>
          <a:p>
            <a:pPr>
              <a:buNone/>
            </a:pPr>
            <a:r>
              <a:rPr lang="cs-CZ" dirty="0" smtClean="0"/>
              <a:t>Dnes byl dobrý obě _ .</a:t>
            </a:r>
          </a:p>
          <a:p>
            <a:pPr>
              <a:buNone/>
            </a:pPr>
            <a:r>
              <a:rPr lang="cs-CZ" dirty="0" smtClean="0"/>
              <a:t>U chaty je su _  s vodou.</a:t>
            </a:r>
          </a:p>
          <a:p>
            <a:pPr>
              <a:buNone/>
            </a:pPr>
            <a:r>
              <a:rPr lang="cs-CZ" dirty="0" smtClean="0"/>
              <a:t>Jablko je  plo _  jabloně.</a:t>
            </a:r>
          </a:p>
          <a:p>
            <a:pPr>
              <a:buNone/>
            </a:pPr>
            <a:r>
              <a:rPr lang="cs-CZ" dirty="0" smtClean="0"/>
              <a:t>Natírali jsme nový plo _ .</a:t>
            </a:r>
            <a:endParaRPr lang="cs-CZ" dirty="0"/>
          </a:p>
        </p:txBody>
      </p:sp>
      <p:pic>
        <p:nvPicPr>
          <p:cNvPr id="4" name="Obrázek 3" descr="jablko_vese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942" y="2071678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v, 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Na zahrádce máme mrke _ .</a:t>
            </a:r>
          </a:p>
          <a:p>
            <a:pPr>
              <a:buNone/>
            </a:pPr>
            <a:r>
              <a:rPr lang="cs-CZ" dirty="0" smtClean="0"/>
              <a:t>V zoologické zahradě běhal le _ .</a:t>
            </a:r>
          </a:p>
          <a:p>
            <a:pPr>
              <a:buNone/>
            </a:pPr>
            <a:r>
              <a:rPr lang="cs-CZ" dirty="0" smtClean="0"/>
              <a:t>Z tábora jsme poslali rodičům pozdra _ .</a:t>
            </a:r>
          </a:p>
          <a:p>
            <a:pPr>
              <a:buNone/>
            </a:pPr>
            <a:r>
              <a:rPr lang="cs-CZ" dirty="0" smtClean="0"/>
              <a:t>V nemocnici mi </a:t>
            </a:r>
            <a:r>
              <a:rPr lang="cs-CZ" dirty="0"/>
              <a:t>b</a:t>
            </a:r>
            <a:r>
              <a:rPr lang="cs-CZ" dirty="0" smtClean="0"/>
              <a:t>rali kre _ .</a:t>
            </a:r>
          </a:p>
          <a:p>
            <a:pPr>
              <a:buNone/>
            </a:pPr>
            <a:r>
              <a:rPr lang="cs-CZ" dirty="0" smtClean="0"/>
              <a:t>Máme rádi svůj domo _ .</a:t>
            </a:r>
          </a:p>
          <a:p>
            <a:pPr>
              <a:buNone/>
            </a:pPr>
            <a:r>
              <a:rPr lang="cs-CZ" dirty="0" smtClean="0"/>
              <a:t>Odě _  dáváme do čistírny.</a:t>
            </a:r>
          </a:p>
          <a:p>
            <a:pPr>
              <a:buNone/>
            </a:pPr>
            <a:r>
              <a:rPr lang="cs-CZ" dirty="0" smtClean="0"/>
              <a:t>Delfín má plote _ . </a:t>
            </a:r>
            <a:endParaRPr lang="cs-CZ" dirty="0"/>
          </a:p>
        </p:txBody>
      </p:sp>
      <p:pic>
        <p:nvPicPr>
          <p:cNvPr id="4" name="Obrázek 3" descr="delfin3_preview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60" y="3714752"/>
            <a:ext cx="2196701" cy="2928934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s, z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Doma máme pěkný obra _ .</a:t>
            </a:r>
          </a:p>
          <a:p>
            <a:pPr>
              <a:buNone/>
            </a:pPr>
            <a:r>
              <a:rPr lang="cs-CZ" dirty="0" smtClean="0"/>
              <a:t>Kolem našeho domu je hustý le _ .</a:t>
            </a:r>
          </a:p>
          <a:p>
            <a:pPr>
              <a:buNone/>
            </a:pPr>
            <a:r>
              <a:rPr lang="cs-CZ" dirty="0" smtClean="0"/>
              <a:t>Na stromě zpíval ko _ .</a:t>
            </a:r>
          </a:p>
          <a:p>
            <a:pPr>
              <a:buNone/>
            </a:pPr>
            <a:r>
              <a:rPr lang="cs-CZ" dirty="0" smtClean="0"/>
              <a:t>Vítě _  závodu  byl odměněn.</a:t>
            </a:r>
          </a:p>
          <a:p>
            <a:pPr>
              <a:buNone/>
            </a:pPr>
            <a:r>
              <a:rPr lang="cs-CZ" dirty="0" smtClean="0"/>
              <a:t>Děti se přetahovaly o prova _ .</a:t>
            </a:r>
          </a:p>
          <a:p>
            <a:pPr>
              <a:buNone/>
            </a:pPr>
            <a:r>
              <a:rPr lang="cs-CZ" dirty="0" smtClean="0"/>
              <a:t>Ve škole jsme malovali výkre _  z výletu.</a:t>
            </a:r>
          </a:p>
          <a:p>
            <a:pPr>
              <a:buNone/>
            </a:pPr>
            <a:r>
              <a:rPr lang="cs-CZ" dirty="0" smtClean="0"/>
              <a:t>Zakopl jsme v lese o paře _ .</a:t>
            </a:r>
            <a:endParaRPr lang="cs-CZ" dirty="0"/>
          </a:p>
        </p:txBody>
      </p:sp>
    </p:spTree>
  </p:cSld>
  <p:clrMapOvr>
    <a:masterClrMapping/>
  </p:clrMapOvr>
  <p:transition spd="slow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7" y="242646"/>
            <a:ext cx="8376931" cy="6282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circl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244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Souhlásky na konci slov</vt:lpstr>
      <vt:lpstr>Doplň b, p :</vt:lpstr>
      <vt:lpstr>Doplň t, d </vt:lpstr>
      <vt:lpstr>Doplň v, f</vt:lpstr>
      <vt:lpstr>Doplň s, z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uživatel</dc:creator>
  <cp:lastModifiedBy>uživatel</cp:lastModifiedBy>
  <cp:revision>3</cp:revision>
  <dcterms:created xsi:type="dcterms:W3CDTF">2012-03-21T14:19:29Z</dcterms:created>
  <dcterms:modified xsi:type="dcterms:W3CDTF">2012-03-21T15:12:00Z</dcterms:modified>
</cp:coreProperties>
</file>