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gif"/><Relationship Id="rId3" Type="http://schemas.openxmlformats.org/officeDocument/2006/relationships/image" Target="../media/image8.gif"/><Relationship Id="rId7" Type="http://schemas.openxmlformats.org/officeDocument/2006/relationships/image" Target="../media/image12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327980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r>
                        <a:rPr lang="cs-CZ" sz="2400" baseline="0" dirty="0" smtClean="0"/>
                        <a:t> 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9.3.2012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VY_32_INOVACE_01_Anglický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dirty="0" smtClean="0"/>
                        <a:t> - </a:t>
                      </a:r>
                      <a:r>
                        <a:rPr lang="cs-CZ" sz="2400" dirty="0" err="1" smtClean="0"/>
                        <a:t>Greetings</a:t>
                      </a:r>
                      <a:r>
                        <a:rPr lang="cs-CZ" sz="2400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GREETINGS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00241"/>
            <a:ext cx="8229600" cy="3714776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HALLO!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MORNING!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AFTERNOON!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EVENING!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NIGHT!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BYE!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HALLO! MY NAME IS GREY.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HALLO! MY NAME IS MICI.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HALLO! MY NAME IS BEN.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HALLO! MY NAME IS ALÍK.</a:t>
            </a:r>
          </a:p>
        </p:txBody>
      </p:sp>
      <p:pic>
        <p:nvPicPr>
          <p:cNvPr id="10" name="Obrázek 9" descr="MOUS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188640"/>
            <a:ext cx="1584176" cy="1584176"/>
          </a:xfrm>
          <a:prstGeom prst="rect">
            <a:avLst/>
          </a:prstGeom>
        </p:spPr>
      </p:pic>
      <p:pic>
        <p:nvPicPr>
          <p:cNvPr id="11" name="Obrázek 10" descr="CAT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20272" y="1772816"/>
            <a:ext cx="1419225" cy="1419225"/>
          </a:xfrm>
          <a:prstGeom prst="rect">
            <a:avLst/>
          </a:prstGeom>
        </p:spPr>
      </p:pic>
      <p:pic>
        <p:nvPicPr>
          <p:cNvPr id="12" name="Obrázek 11" descr="BEAR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3140968"/>
            <a:ext cx="1440160" cy="1440160"/>
          </a:xfrm>
          <a:prstGeom prst="rect">
            <a:avLst/>
          </a:prstGeom>
        </p:spPr>
      </p:pic>
      <p:pic>
        <p:nvPicPr>
          <p:cNvPr id="13" name="Obrázek 12" descr="DOG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4869160"/>
            <a:ext cx="1656184" cy="1656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HALLO! MY NAME IS TOM.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HALLO! MY NAME IS JANE.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GOOD BYE, JANE!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GOOD BYE, TOM!</a:t>
            </a:r>
          </a:p>
        </p:txBody>
      </p:sp>
      <p:pic>
        <p:nvPicPr>
          <p:cNvPr id="7" name="Obrázek 6" descr="BO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88640"/>
            <a:ext cx="1907852" cy="1907852"/>
          </a:xfrm>
          <a:prstGeom prst="rect">
            <a:avLst/>
          </a:prstGeom>
        </p:spPr>
      </p:pic>
      <p:pic>
        <p:nvPicPr>
          <p:cNvPr id="8" name="Obrázek 7" descr="GIRL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2276872"/>
            <a:ext cx="1872207" cy="1872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354263" y="260350"/>
            <a:ext cx="6789737" cy="63373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MORNING,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MORNING,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AFTERNOON,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AFTERNOON,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EVENING,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EVENING,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NIGHT,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GOOD NIGHT, TOM!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732240" y="188640"/>
            <a:ext cx="1584176" cy="1152128"/>
            <a:chOff x="6732240" y="188640"/>
            <a:chExt cx="1584176" cy="1152128"/>
          </a:xfrm>
        </p:grpSpPr>
        <p:pic>
          <p:nvPicPr>
            <p:cNvPr id="7" name="Obrázek 6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8" name="Obrázek 7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pic>
        <p:nvPicPr>
          <p:cNvPr id="5" name="Obrázek 4" descr="SUN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4664"/>
            <a:ext cx="936104" cy="936104"/>
          </a:xfrm>
          <a:prstGeom prst="rect">
            <a:avLst/>
          </a:prstGeom>
        </p:spPr>
      </p:pic>
      <p:pic>
        <p:nvPicPr>
          <p:cNvPr id="6" name="Obrázek 5" descr="8-OCLOCK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3645024"/>
            <a:ext cx="765085" cy="720080"/>
          </a:xfrm>
          <a:prstGeom prst="rect">
            <a:avLst/>
          </a:prstGeom>
        </p:spPr>
      </p:pic>
      <p:pic>
        <p:nvPicPr>
          <p:cNvPr id="9" name="Obrázek 8" descr="2-OCLOCK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475656" y="2060848"/>
            <a:ext cx="738802" cy="724316"/>
          </a:xfrm>
          <a:prstGeom prst="rect">
            <a:avLst/>
          </a:prstGeom>
        </p:spPr>
      </p:pic>
      <p:pic>
        <p:nvPicPr>
          <p:cNvPr id="10" name="Obrázek 9" descr="MOON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5085184"/>
            <a:ext cx="936104" cy="936104"/>
          </a:xfrm>
          <a:prstGeom prst="rect">
            <a:avLst/>
          </a:prstGeom>
        </p:spPr>
      </p:pic>
      <p:pic>
        <p:nvPicPr>
          <p:cNvPr id="15" name="Obrázek 14" descr="SUN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988840"/>
            <a:ext cx="936104" cy="936104"/>
          </a:xfrm>
          <a:prstGeom prst="rect">
            <a:avLst/>
          </a:prstGeom>
        </p:spPr>
      </p:pic>
      <p:pic>
        <p:nvPicPr>
          <p:cNvPr id="17" name="Obrázek 16" descr="8-OCLOCK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476672"/>
            <a:ext cx="765085" cy="720080"/>
          </a:xfrm>
          <a:prstGeom prst="rect">
            <a:avLst/>
          </a:prstGeom>
        </p:spPr>
      </p:pic>
      <p:pic>
        <p:nvPicPr>
          <p:cNvPr id="18" name="Obrázek 17" descr="10-OCLOCK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547664" y="5157192"/>
            <a:ext cx="723900" cy="695325"/>
          </a:xfrm>
          <a:prstGeom prst="rect">
            <a:avLst/>
          </a:prstGeom>
        </p:spPr>
      </p:pic>
      <p:pic>
        <p:nvPicPr>
          <p:cNvPr id="19" name="Obrázek 18" descr="MOON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3573016"/>
            <a:ext cx="936104" cy="936104"/>
          </a:xfrm>
          <a:prstGeom prst="rect">
            <a:avLst/>
          </a:prstGeom>
        </p:spPr>
      </p:pic>
      <p:grpSp>
        <p:nvGrpSpPr>
          <p:cNvPr id="21" name="Skupina 20"/>
          <p:cNvGrpSpPr/>
          <p:nvPr/>
        </p:nvGrpSpPr>
        <p:grpSpPr>
          <a:xfrm>
            <a:off x="7236296" y="1844824"/>
            <a:ext cx="1584176" cy="1152128"/>
            <a:chOff x="6732240" y="188640"/>
            <a:chExt cx="1584176" cy="1152128"/>
          </a:xfrm>
        </p:grpSpPr>
        <p:pic>
          <p:nvPicPr>
            <p:cNvPr id="22" name="Obrázek 21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3" name="Obrázek 22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6660232" y="3356992"/>
            <a:ext cx="1584176" cy="1152128"/>
            <a:chOff x="6732240" y="188640"/>
            <a:chExt cx="1584176" cy="1152128"/>
          </a:xfrm>
        </p:grpSpPr>
        <p:pic>
          <p:nvPicPr>
            <p:cNvPr id="25" name="Obrázek 24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6" name="Obrázek 25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grpSp>
        <p:nvGrpSpPr>
          <p:cNvPr id="27" name="Skupina 26"/>
          <p:cNvGrpSpPr/>
          <p:nvPr/>
        </p:nvGrpSpPr>
        <p:grpSpPr>
          <a:xfrm>
            <a:off x="6084168" y="5013176"/>
            <a:ext cx="1584176" cy="1152128"/>
            <a:chOff x="6732240" y="188640"/>
            <a:chExt cx="1584176" cy="1152128"/>
          </a:xfrm>
        </p:grpSpPr>
        <p:pic>
          <p:nvPicPr>
            <p:cNvPr id="28" name="Obrázek 27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9" name="Obrázek 28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patří mezi výkladové materiály. Učitel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žáky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seznamuje se základními pozdravy v anglickém jazyce a s jejich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používáním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 závislosti na situaci či na části dne.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232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GREETINGS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27</cp:revision>
  <dcterms:created xsi:type="dcterms:W3CDTF">2011-12-27T20:15:32Z</dcterms:created>
  <dcterms:modified xsi:type="dcterms:W3CDTF">2012-03-31T17:27:48Z</dcterms:modified>
</cp:coreProperties>
</file>